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2"/>
    <p:sldMasterId id="2147483660" r:id="rId13"/>
  </p:sldMasterIdLst>
  <p:sldIdLst>
    <p:sldId id="273" r:id="rId14"/>
    <p:sldId id="275" r:id="rId15"/>
    <p:sldId id="257" r:id="rId16"/>
    <p:sldId id="259" r:id="rId17"/>
    <p:sldId id="263" r:id="rId18"/>
    <p:sldId id="264" r:id="rId19"/>
    <p:sldId id="261" r:id="rId20"/>
    <p:sldId id="265" r:id="rId21"/>
    <p:sldId id="266" r:id="rId22"/>
    <p:sldId id="268" r:id="rId23"/>
    <p:sldId id="269" r:id="rId24"/>
    <p:sldId id="270" r:id="rId25"/>
    <p:sldId id="271" r:id="rId26"/>
    <p:sldId id="272" r:id="rId27"/>
    <p:sldId id="267" r:id="rId28"/>
    <p:sldId id="260" r:id="rId29"/>
    <p:sldId id="276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6CC"/>
    <a:srgbClr val="109619"/>
    <a:srgbClr val="FE9900"/>
    <a:srgbClr val="DC3812"/>
    <a:srgbClr val="3665CC"/>
    <a:srgbClr val="990099"/>
    <a:srgbClr val="1296BE"/>
    <a:srgbClr val="0098C2"/>
    <a:srgbClr val="159419"/>
    <a:srgbClr val="E13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5B401-AE84-436B-92F4-70C6A24E6CAE}" v="7" dt="2024-05-29T19:28:09.853"/>
    <p1510:client id="{687F31C1-43B9-492F-9F96-6656D8B0D8A2}" v="129" dt="2024-05-29T10:13:16.156"/>
    <p1510:client id="{B3221F5E-F5CC-449C-B8E9-AFD7142FC46E}" v="1" dt="2024-05-30T10:57:57.842"/>
    <p1510:client id="{C45752FD-3DC0-47FB-8B83-88E4A4FBF269}" v="2" dt="2024-05-29T19:43:21.381"/>
    <p1510:client id="{D4B3C655-0A4B-4BD7-9B5E-08652A097BAD}" v="66" dt="2024-05-30T00:53:25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2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5/10/relationships/revisionInfo" Target="revisionInfo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microsoft.com/office/2016/11/relationships/changesInfo" Target="changesInfos/changesInfo1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Radif Rassi Filho" userId="9e60b8d8540ca2b3" providerId="Windows Live" clId="Web-{687F31C1-43B9-492F-9F96-6656D8B0D8A2}"/>
    <pc:docChg chg="addSld delSld modSld addMainMaster">
      <pc:chgData name="Jorge Radif Rassi Filho" userId="9e60b8d8540ca2b3" providerId="Windows Live" clId="Web-{687F31C1-43B9-492F-9F96-6656D8B0D8A2}" dt="2024-05-29T10:13:16.156" v="120" actId="1076"/>
      <pc:docMkLst>
        <pc:docMk/>
      </pc:docMkLst>
      <pc:sldChg chg="addSp delSp modSp del">
        <pc:chgData name="Jorge Radif Rassi Filho" userId="9e60b8d8540ca2b3" providerId="Windows Live" clId="Web-{687F31C1-43B9-492F-9F96-6656D8B0D8A2}" dt="2024-05-29T09:56:33.475" v="53"/>
        <pc:sldMkLst>
          <pc:docMk/>
          <pc:sldMk cId="2210866551" sldId="256"/>
        </pc:sldMkLst>
        <pc:picChg chg="add del mod">
          <ac:chgData name="Jorge Radif Rassi Filho" userId="9e60b8d8540ca2b3" providerId="Windows Live" clId="Web-{687F31C1-43B9-492F-9F96-6656D8B0D8A2}" dt="2024-05-29T09:47:11.063" v="47"/>
          <ac:picMkLst>
            <pc:docMk/>
            <pc:sldMk cId="2210866551" sldId="256"/>
            <ac:picMk id="5" creationId="{1810B43F-0509-879B-0825-E8938282EC48}"/>
          </ac:picMkLst>
        </pc:picChg>
        <pc:picChg chg="add del mod">
          <ac:chgData name="Jorge Radif Rassi Filho" userId="9e60b8d8540ca2b3" providerId="Windows Live" clId="Web-{687F31C1-43B9-492F-9F96-6656D8B0D8A2}" dt="2024-05-29T09:47:27.235" v="49"/>
          <ac:picMkLst>
            <pc:docMk/>
            <pc:sldMk cId="2210866551" sldId="256"/>
            <ac:picMk id="7" creationId="{49E3706E-DEAB-0EB4-6BFD-890B579550C3}"/>
          </ac:picMkLst>
        </pc:picChg>
      </pc:sldChg>
      <pc:sldChg chg="modSp add del">
        <pc:chgData name="Jorge Radif Rassi Filho" userId="9e60b8d8540ca2b3" providerId="Windows Live" clId="Web-{687F31C1-43B9-492F-9F96-6656D8B0D8A2}" dt="2024-05-29T09:59:49.500" v="64"/>
        <pc:sldMkLst>
          <pc:docMk/>
          <pc:sldMk cId="2806098383" sldId="258"/>
        </pc:sldMkLst>
        <pc:spChg chg="mod">
          <ac:chgData name="Jorge Radif Rassi Filho" userId="9e60b8d8540ca2b3" providerId="Windows Live" clId="Web-{687F31C1-43B9-492F-9F96-6656D8B0D8A2}" dt="2024-05-29T09:58:24.200" v="63" actId="20577"/>
          <ac:spMkLst>
            <pc:docMk/>
            <pc:sldMk cId="2806098383" sldId="258"/>
            <ac:spMk id="2" creationId="{00000000-0000-0000-0000-000000000000}"/>
          </ac:spMkLst>
        </pc:spChg>
      </pc:sldChg>
      <pc:sldChg chg="modSp">
        <pc:chgData name="Jorge Radif Rassi Filho" userId="9e60b8d8540ca2b3" providerId="Windows Live" clId="Web-{687F31C1-43B9-492F-9F96-6656D8B0D8A2}" dt="2024-05-28T23:57:35.717" v="14" actId="20577"/>
        <pc:sldMkLst>
          <pc:docMk/>
          <pc:sldMk cId="1143039905" sldId="259"/>
        </pc:sldMkLst>
        <pc:spChg chg="mod">
          <ac:chgData name="Jorge Radif Rassi Filho" userId="9e60b8d8540ca2b3" providerId="Windows Live" clId="Web-{687F31C1-43B9-492F-9F96-6656D8B0D8A2}" dt="2024-05-28T23:57:35.717" v="14" actId="20577"/>
          <ac:spMkLst>
            <pc:docMk/>
            <pc:sldMk cId="1143039905" sldId="259"/>
            <ac:spMk id="2" creationId="{5306E3B3-3712-074B-D679-1F30D499069D}"/>
          </ac:spMkLst>
        </pc:spChg>
      </pc:sldChg>
      <pc:sldChg chg="addSp modSp">
        <pc:chgData name="Jorge Radif Rassi Filho" userId="9e60b8d8540ca2b3" providerId="Windows Live" clId="Web-{687F31C1-43B9-492F-9F96-6656D8B0D8A2}" dt="2024-05-29T10:13:16.156" v="120" actId="1076"/>
        <pc:sldMkLst>
          <pc:docMk/>
          <pc:sldMk cId="3253597591" sldId="260"/>
        </pc:sldMkLst>
        <pc:spChg chg="mod">
          <ac:chgData name="Jorge Radif Rassi Filho" userId="9e60b8d8540ca2b3" providerId="Windows Live" clId="Web-{687F31C1-43B9-492F-9F96-6656D8B0D8A2}" dt="2024-05-29T10:12:42.171" v="115" actId="14100"/>
          <ac:spMkLst>
            <pc:docMk/>
            <pc:sldMk cId="3253597591" sldId="260"/>
            <ac:spMk id="3" creationId="{408AADCF-5AD4-4FEB-EEF5-BCC08362F12E}"/>
          </ac:spMkLst>
        </pc:spChg>
        <pc:picChg chg="add mod">
          <ac:chgData name="Jorge Radif Rassi Filho" userId="9e60b8d8540ca2b3" providerId="Windows Live" clId="Web-{687F31C1-43B9-492F-9F96-6656D8B0D8A2}" dt="2024-05-29T10:13:16.156" v="120" actId="1076"/>
          <ac:picMkLst>
            <pc:docMk/>
            <pc:sldMk cId="3253597591" sldId="260"/>
            <ac:picMk id="7" creationId="{4EB23DD0-44EB-C762-BEEC-8F37A312DDDE}"/>
          </ac:picMkLst>
        </pc:picChg>
      </pc:sldChg>
      <pc:sldChg chg="modSp">
        <pc:chgData name="Jorge Radif Rassi Filho" userId="9e60b8d8540ca2b3" providerId="Windows Live" clId="Web-{687F31C1-43B9-492F-9F96-6656D8B0D8A2}" dt="2024-05-28T23:58:14.327" v="33" actId="20577"/>
        <pc:sldMkLst>
          <pc:docMk/>
          <pc:sldMk cId="765720378" sldId="266"/>
        </pc:sldMkLst>
        <pc:spChg chg="mod">
          <ac:chgData name="Jorge Radif Rassi Filho" userId="9e60b8d8540ca2b3" providerId="Windows Live" clId="Web-{687F31C1-43B9-492F-9F96-6656D8B0D8A2}" dt="2024-05-28T23:58:14.327" v="33" actId="20577"/>
          <ac:spMkLst>
            <pc:docMk/>
            <pc:sldMk cId="765720378" sldId="266"/>
            <ac:spMk id="2" creationId="{368DCB9D-8F3C-379D-852C-D0455E5B9250}"/>
          </ac:spMkLst>
        </pc:spChg>
      </pc:sldChg>
      <pc:sldChg chg="modSp">
        <pc:chgData name="Jorge Radif Rassi Filho" userId="9e60b8d8540ca2b3" providerId="Windows Live" clId="Web-{687F31C1-43B9-492F-9F96-6656D8B0D8A2}" dt="2024-05-28T23:58:52.298" v="45" actId="1076"/>
        <pc:sldMkLst>
          <pc:docMk/>
          <pc:sldMk cId="2490405966" sldId="268"/>
        </pc:sldMkLst>
        <pc:spChg chg="mod">
          <ac:chgData name="Jorge Radif Rassi Filho" userId="9e60b8d8540ca2b3" providerId="Windows Live" clId="Web-{687F31C1-43B9-492F-9F96-6656D8B0D8A2}" dt="2024-05-28T23:58:52.298" v="45" actId="1076"/>
          <ac:spMkLst>
            <pc:docMk/>
            <pc:sldMk cId="2490405966" sldId="268"/>
            <ac:spMk id="2" creationId="{2ED5B7A9-A6AF-1E55-CFAE-65325D0D9655}"/>
          </ac:spMkLst>
        </pc:spChg>
      </pc:sldChg>
      <pc:sldChg chg="modSp add">
        <pc:chgData name="Jorge Radif Rassi Filho" userId="9e60b8d8540ca2b3" providerId="Windows Live" clId="Web-{687F31C1-43B9-492F-9F96-6656D8B0D8A2}" dt="2024-05-29T10:02:26.975" v="95" actId="20577"/>
        <pc:sldMkLst>
          <pc:docMk/>
          <pc:sldMk cId="443634839" sldId="273"/>
        </pc:sldMkLst>
        <pc:spChg chg="mod">
          <ac:chgData name="Jorge Radif Rassi Filho" userId="9e60b8d8540ca2b3" providerId="Windows Live" clId="Web-{687F31C1-43B9-492F-9F96-6656D8B0D8A2}" dt="2024-05-29T10:02:26.975" v="95" actId="20577"/>
          <ac:spMkLst>
            <pc:docMk/>
            <pc:sldMk cId="443634839" sldId="273"/>
            <ac:spMk id="2" creationId="{00000000-0000-0000-0000-000000000000}"/>
          </ac:spMkLst>
        </pc:spChg>
        <pc:spChg chg="mod">
          <ac:chgData name="Jorge Radif Rassi Filho" userId="9e60b8d8540ca2b3" providerId="Windows Live" clId="Web-{687F31C1-43B9-492F-9F96-6656D8B0D8A2}" dt="2024-05-29T10:01:37.895" v="89" actId="20577"/>
          <ac:spMkLst>
            <pc:docMk/>
            <pc:sldMk cId="443634839" sldId="273"/>
            <ac:spMk id="3" creationId="{00000000-0000-0000-0000-000000000000}"/>
          </ac:spMkLst>
        </pc:spChg>
        <pc:spChg chg="mod">
          <ac:chgData name="Jorge Radif Rassi Filho" userId="9e60b8d8540ca2b3" providerId="Windows Live" clId="Web-{687F31C1-43B9-492F-9F96-6656D8B0D8A2}" dt="2024-05-29T10:01:34.379" v="88" actId="20577"/>
          <ac:spMkLst>
            <pc:docMk/>
            <pc:sldMk cId="443634839" sldId="273"/>
            <ac:spMk id="4" creationId="{00000000-0000-0000-0000-000000000000}"/>
          </ac:spMkLst>
        </pc:spChg>
      </pc:sldChg>
      <pc:sldChg chg="add del replId">
        <pc:chgData name="Jorge Radif Rassi Filho" userId="9e60b8d8540ca2b3" providerId="Windows Live" clId="Web-{687F31C1-43B9-492F-9F96-6656D8B0D8A2}" dt="2024-05-29T09:49:39.428" v="51"/>
        <pc:sldMkLst>
          <pc:docMk/>
          <pc:sldMk cId="3240750214" sldId="273"/>
        </pc:sldMkLst>
      </pc:sldChg>
      <pc:sldChg chg="modSp new del">
        <pc:chgData name="Jorge Radif Rassi Filho" userId="9e60b8d8540ca2b3" providerId="Windows Live" clId="Web-{687F31C1-43B9-492F-9F96-6656D8B0D8A2}" dt="2024-05-29T10:02:04.771" v="90"/>
        <pc:sldMkLst>
          <pc:docMk/>
          <pc:sldMk cId="2823154" sldId="274"/>
        </pc:sldMkLst>
        <pc:spChg chg="mod">
          <ac:chgData name="Jorge Radif Rassi Filho" userId="9e60b8d8540ca2b3" providerId="Windows Live" clId="Web-{687F31C1-43B9-492F-9F96-6656D8B0D8A2}" dt="2024-05-29T10:00:11.579" v="71" actId="20577"/>
          <ac:spMkLst>
            <pc:docMk/>
            <pc:sldMk cId="2823154" sldId="274"/>
            <ac:spMk id="3" creationId="{D33A5F96-1997-CC9E-E927-6352ADE1424C}"/>
          </ac:spMkLst>
        </pc:spChg>
      </pc:sldChg>
      <pc:sldChg chg="add del">
        <pc:chgData name="Jorge Radif Rassi Filho" userId="9e60b8d8540ca2b3" providerId="Windows Live" clId="Web-{687F31C1-43B9-492F-9F96-6656D8B0D8A2}" dt="2024-05-29T09:57:35.604" v="59"/>
        <pc:sldMkLst>
          <pc:docMk/>
          <pc:sldMk cId="1161859808" sldId="274"/>
        </pc:sldMkLst>
      </pc:sldChg>
      <pc:sldChg chg="addSp delSp modSp new">
        <pc:chgData name="Jorge Radif Rassi Filho" userId="9e60b8d8540ca2b3" providerId="Windows Live" clId="Web-{687F31C1-43B9-492F-9F96-6656D8B0D8A2}" dt="2024-05-29T10:06:52.454" v="108" actId="14100"/>
        <pc:sldMkLst>
          <pc:docMk/>
          <pc:sldMk cId="2710431833" sldId="275"/>
        </pc:sldMkLst>
        <pc:picChg chg="add del mod">
          <ac:chgData name="Jorge Radif Rassi Filho" userId="9e60b8d8540ca2b3" providerId="Windows Live" clId="Web-{687F31C1-43B9-492F-9F96-6656D8B0D8A2}" dt="2024-05-29T10:06:34.703" v="102"/>
          <ac:picMkLst>
            <pc:docMk/>
            <pc:sldMk cId="2710431833" sldId="275"/>
            <ac:picMk id="5" creationId="{64648525-D8A8-7A26-1B67-A213CECE1D66}"/>
          </ac:picMkLst>
        </pc:picChg>
        <pc:picChg chg="add mod">
          <ac:chgData name="Jorge Radif Rassi Filho" userId="9e60b8d8540ca2b3" providerId="Windows Live" clId="Web-{687F31C1-43B9-492F-9F96-6656D8B0D8A2}" dt="2024-05-29T10:06:52.454" v="108" actId="14100"/>
          <ac:picMkLst>
            <pc:docMk/>
            <pc:sldMk cId="2710431833" sldId="275"/>
            <ac:picMk id="6" creationId="{0CF6A407-0748-B37D-90CA-8040389BAE22}"/>
          </ac:picMkLst>
        </pc:picChg>
      </pc:sldChg>
      <pc:sldChg chg="addSp delSp modSp new">
        <pc:chgData name="Jorge Radif Rassi Filho" userId="9e60b8d8540ca2b3" providerId="Windows Live" clId="Web-{687F31C1-43B9-492F-9F96-6656D8B0D8A2}" dt="2024-05-29T10:12:24.920" v="114"/>
        <pc:sldMkLst>
          <pc:docMk/>
          <pc:sldMk cId="2657483790" sldId="276"/>
        </pc:sldMkLst>
        <pc:picChg chg="add mod">
          <ac:chgData name="Jorge Radif Rassi Filho" userId="9e60b8d8540ca2b3" providerId="Windows Live" clId="Web-{687F31C1-43B9-492F-9F96-6656D8B0D8A2}" dt="2024-05-29T10:03:20.790" v="101" actId="14100"/>
          <ac:picMkLst>
            <pc:docMk/>
            <pc:sldMk cId="2657483790" sldId="276"/>
            <ac:picMk id="5" creationId="{D673E20F-EDB1-90A9-24F5-24209D3D0375}"/>
          </ac:picMkLst>
        </pc:picChg>
        <pc:picChg chg="add del mod">
          <ac:chgData name="Jorge Radif Rassi Filho" userId="9e60b8d8540ca2b3" providerId="Windows Live" clId="Web-{687F31C1-43B9-492F-9F96-6656D8B0D8A2}" dt="2024-05-29T10:12:24.920" v="114"/>
          <ac:picMkLst>
            <pc:docMk/>
            <pc:sldMk cId="2657483790" sldId="276"/>
            <ac:picMk id="6" creationId="{B50BCB3A-31F3-6B83-D415-DDF810ED73C8}"/>
          </ac:picMkLst>
        </pc:picChg>
      </pc:sldChg>
      <pc:sldMasterChg chg="add addSldLayout">
        <pc:chgData name="Jorge Radif Rassi Filho" userId="9e60b8d8540ca2b3" providerId="Windows Live" clId="Web-{687F31C1-43B9-492F-9F96-6656D8B0D8A2}" dt="2024-05-29T09:57:21.041" v="56"/>
        <pc:sldMasterMkLst>
          <pc:docMk/>
          <pc:sldMasterMk cId="220991566" sldId="2147483660"/>
        </pc:sldMasterMkLst>
        <pc:sldLayoutChg chg="add">
          <pc:chgData name="Jorge Radif Rassi Filho" userId="9e60b8d8540ca2b3" providerId="Windows Live" clId="Web-{687F31C1-43B9-492F-9F96-6656D8B0D8A2}" dt="2024-05-29T09:57:21.041" v="56"/>
          <pc:sldLayoutMkLst>
            <pc:docMk/>
            <pc:sldMasterMk cId="220991566" sldId="2147483660"/>
            <pc:sldLayoutMk cId="1178870486" sldId="2147483661"/>
          </pc:sldLayoutMkLst>
        </pc:sldLayoutChg>
        <pc:sldLayoutChg chg="add">
          <pc:chgData name="Jorge Radif Rassi Filho" userId="9e60b8d8540ca2b3" providerId="Windows Live" clId="Web-{687F31C1-43B9-492F-9F96-6656D8B0D8A2}" dt="2024-05-29T09:57:21.041" v="56"/>
          <pc:sldLayoutMkLst>
            <pc:docMk/>
            <pc:sldMasterMk cId="220991566" sldId="2147483660"/>
            <pc:sldLayoutMk cId="2689890576" sldId="2147483662"/>
          </pc:sldLayoutMkLst>
        </pc:sldLayoutChg>
        <pc:sldLayoutChg chg="add">
          <pc:chgData name="Jorge Radif Rassi Filho" userId="9e60b8d8540ca2b3" providerId="Windows Live" clId="Web-{687F31C1-43B9-492F-9F96-6656D8B0D8A2}" dt="2024-05-29T09:57:21.041" v="56"/>
          <pc:sldLayoutMkLst>
            <pc:docMk/>
            <pc:sldMasterMk cId="220991566" sldId="2147483660"/>
            <pc:sldLayoutMk cId="989882911" sldId="2147483663"/>
          </pc:sldLayoutMkLst>
        </pc:sldLayoutChg>
        <pc:sldLayoutChg chg="add">
          <pc:chgData name="Jorge Radif Rassi Filho" userId="9e60b8d8540ca2b3" providerId="Windows Live" clId="Web-{687F31C1-43B9-492F-9F96-6656D8B0D8A2}" dt="2024-05-29T09:57:21.041" v="56"/>
          <pc:sldLayoutMkLst>
            <pc:docMk/>
            <pc:sldMasterMk cId="220991566" sldId="2147483660"/>
            <pc:sldLayoutMk cId="876736301" sldId="2147483664"/>
          </pc:sldLayoutMkLst>
        </pc:sldLayoutChg>
        <pc:sldLayoutChg chg="add">
          <pc:chgData name="Jorge Radif Rassi Filho" userId="9e60b8d8540ca2b3" providerId="Windows Live" clId="Web-{687F31C1-43B9-492F-9F96-6656D8B0D8A2}" dt="2024-05-29T09:57:21.041" v="56"/>
          <pc:sldLayoutMkLst>
            <pc:docMk/>
            <pc:sldMasterMk cId="220991566" sldId="2147483660"/>
            <pc:sldLayoutMk cId="1554710021" sldId="2147483665"/>
          </pc:sldLayoutMkLst>
        </pc:sldLayoutChg>
        <pc:sldLayoutChg chg="add">
          <pc:chgData name="Jorge Radif Rassi Filho" userId="9e60b8d8540ca2b3" providerId="Windows Live" clId="Web-{687F31C1-43B9-492F-9F96-6656D8B0D8A2}" dt="2024-05-29T09:57:21.041" v="56"/>
          <pc:sldLayoutMkLst>
            <pc:docMk/>
            <pc:sldMasterMk cId="220991566" sldId="2147483660"/>
            <pc:sldLayoutMk cId="1122445478" sldId="2147483666"/>
          </pc:sldLayoutMkLst>
        </pc:sldLayoutChg>
        <pc:sldLayoutChg chg="add">
          <pc:chgData name="Jorge Radif Rassi Filho" userId="9e60b8d8540ca2b3" providerId="Windows Live" clId="Web-{687F31C1-43B9-492F-9F96-6656D8B0D8A2}" dt="2024-05-29T09:57:21.041" v="56"/>
          <pc:sldLayoutMkLst>
            <pc:docMk/>
            <pc:sldMasterMk cId="220991566" sldId="2147483660"/>
            <pc:sldLayoutMk cId="244135089" sldId="2147483667"/>
          </pc:sldLayoutMkLst>
        </pc:sldLayoutChg>
      </pc:sldMasterChg>
      <pc:sldMasterChg chg="addSldLayout">
        <pc:chgData name="Jorge Radif Rassi Filho" userId="9e60b8d8540ca2b3" providerId="Windows Live" clId="Web-{687F31C1-43B9-492F-9F96-6656D8B0D8A2}" dt="2024-05-29T09:57:54.686" v="60"/>
        <pc:sldMasterMkLst>
          <pc:docMk/>
          <pc:sldMasterMk cId="491512801" sldId="2147483686"/>
        </pc:sldMasterMkLst>
        <pc:sldLayoutChg chg="add">
          <pc:chgData name="Jorge Radif Rassi Filho" userId="9e60b8d8540ca2b3" providerId="Windows Live" clId="Web-{687F31C1-43B9-492F-9F96-6656D8B0D8A2}" dt="2024-05-29T09:56:21.178" v="52"/>
          <pc:sldLayoutMkLst>
            <pc:docMk/>
            <pc:sldMasterMk cId="491512801" sldId="2147483686"/>
            <pc:sldLayoutMk cId="2833262725" sldId="2147483698"/>
          </pc:sldLayoutMkLst>
        </pc:sldLayoutChg>
        <pc:sldLayoutChg chg="add">
          <pc:chgData name="Jorge Radif Rassi Filho" userId="9e60b8d8540ca2b3" providerId="Windows Live" clId="Web-{687F31C1-43B9-492F-9F96-6656D8B0D8A2}" dt="2024-05-29T09:57:04.666" v="54"/>
          <pc:sldLayoutMkLst>
            <pc:docMk/>
            <pc:sldMasterMk cId="491512801" sldId="2147483686"/>
            <pc:sldLayoutMk cId="282058690" sldId="2147483699"/>
          </pc:sldLayoutMkLst>
        </pc:sldLayoutChg>
        <pc:sldLayoutChg chg="add">
          <pc:chgData name="Jorge Radif Rassi Filho" userId="9e60b8d8540ca2b3" providerId="Windows Live" clId="Web-{687F31C1-43B9-492F-9F96-6656D8B0D8A2}" dt="2024-05-29T09:57:54.686" v="60"/>
          <pc:sldLayoutMkLst>
            <pc:docMk/>
            <pc:sldMasterMk cId="491512801" sldId="2147483686"/>
            <pc:sldLayoutMk cId="1278937815" sldId="2147483700"/>
          </pc:sldLayoutMkLst>
        </pc:sldLayoutChg>
      </pc:sldMasterChg>
    </pc:docChg>
  </pc:docChgLst>
  <pc:docChgLst>
    <pc:chgData name="Jorge Radif Rassi Filho" userId="9e60b8d8540ca2b3" providerId="Windows Live" clId="Web-{B3221F5E-F5CC-449C-B8E9-AFD7142FC46E}"/>
    <pc:docChg chg="sldOrd">
      <pc:chgData name="Jorge Radif Rassi Filho" userId="9e60b8d8540ca2b3" providerId="Windows Live" clId="Web-{B3221F5E-F5CC-449C-B8E9-AFD7142FC46E}" dt="2024-05-30T10:57:57.842" v="0"/>
      <pc:docMkLst>
        <pc:docMk/>
      </pc:docMkLst>
      <pc:sldChg chg="ord">
        <pc:chgData name="Jorge Radif Rassi Filho" userId="9e60b8d8540ca2b3" providerId="Windows Live" clId="Web-{B3221F5E-F5CC-449C-B8E9-AFD7142FC46E}" dt="2024-05-30T10:57:57.842" v="0"/>
        <pc:sldMkLst>
          <pc:docMk/>
          <pc:sldMk cId="3253597591" sldId="260"/>
        </pc:sldMkLst>
      </pc:sldChg>
    </pc:docChg>
  </pc:docChgLst>
  <pc:docChgLst>
    <pc:chgData name="Jorge Radif Rassi Filho" userId="9e60b8d8540ca2b3" providerId="Windows Live" clId="Web-{DDAF09DC-2CC1-4B13-88B5-E86BA42E2DE7}"/>
    <pc:docChg chg="addSld delSld modSld">
      <pc:chgData name="Jorge Radif Rassi Filho" userId="9e60b8d8540ca2b3" providerId="Windows Live" clId="Web-{DDAF09DC-2CC1-4B13-88B5-E86BA42E2DE7}" dt="2024-05-23T01:33:00.640" v="2379"/>
      <pc:docMkLst>
        <pc:docMk/>
      </pc:docMkLst>
      <pc:sldChg chg="modSp">
        <pc:chgData name="Jorge Radif Rassi Filho" userId="9e60b8d8540ca2b3" providerId="Windows Live" clId="Web-{DDAF09DC-2CC1-4B13-88B5-E86BA42E2DE7}" dt="2024-05-23T01:27:58.301" v="2331" actId="20577"/>
        <pc:sldMkLst>
          <pc:docMk/>
          <pc:sldMk cId="288743944" sldId="257"/>
        </pc:sldMkLst>
        <pc:spChg chg="mod">
          <ac:chgData name="Jorge Radif Rassi Filho" userId="9e60b8d8540ca2b3" providerId="Windows Live" clId="Web-{DDAF09DC-2CC1-4B13-88B5-E86BA42E2DE7}" dt="2024-05-23T01:27:58.301" v="2331" actId="20577"/>
          <ac:spMkLst>
            <pc:docMk/>
            <pc:sldMk cId="288743944" sldId="257"/>
            <ac:spMk id="8" creationId="{4DCD7F4D-CFAC-39BA-063D-860D6437AAE5}"/>
          </ac:spMkLst>
        </pc:spChg>
      </pc:sldChg>
      <pc:sldChg chg="addSp modSp">
        <pc:chgData name="Jorge Radif Rassi Filho" userId="9e60b8d8540ca2b3" providerId="Windows Live" clId="Web-{DDAF09DC-2CC1-4B13-88B5-E86BA42E2DE7}" dt="2024-05-23T01:27:39.331" v="2320" actId="20577"/>
        <pc:sldMkLst>
          <pc:docMk/>
          <pc:sldMk cId="1143039905" sldId="259"/>
        </pc:sldMkLst>
        <pc:spChg chg="mod">
          <ac:chgData name="Jorge Radif Rassi Filho" userId="9e60b8d8540ca2b3" providerId="Windows Live" clId="Web-{DDAF09DC-2CC1-4B13-88B5-E86BA42E2DE7}" dt="2024-05-23T01:27:39.331" v="2320" actId="20577"/>
          <ac:spMkLst>
            <pc:docMk/>
            <pc:sldMk cId="1143039905" sldId="259"/>
            <ac:spMk id="2" creationId="{5306E3B3-3712-074B-D679-1F30D499069D}"/>
          </ac:spMkLst>
        </pc:spChg>
        <pc:spChg chg="add mod">
          <ac:chgData name="Jorge Radif Rassi Filho" userId="9e60b8d8540ca2b3" providerId="Windows Live" clId="Web-{DDAF09DC-2CC1-4B13-88B5-E86BA42E2DE7}" dt="2024-05-23T01:20:00.924" v="2097" actId="20577"/>
          <ac:spMkLst>
            <pc:docMk/>
            <pc:sldMk cId="1143039905" sldId="259"/>
            <ac:spMk id="3" creationId="{2916E11D-A403-F7BB-FE66-E8E2EFED858E}"/>
          </ac:spMkLst>
        </pc:spChg>
      </pc:sldChg>
      <pc:sldChg chg="modSp">
        <pc:chgData name="Jorge Radif Rassi Filho" userId="9e60b8d8540ca2b3" providerId="Windows Live" clId="Web-{DDAF09DC-2CC1-4B13-88B5-E86BA42E2DE7}" dt="2024-05-23T01:30:54.651" v="2362" actId="20577"/>
        <pc:sldMkLst>
          <pc:docMk/>
          <pc:sldMk cId="3253597591" sldId="260"/>
        </pc:sldMkLst>
        <pc:spChg chg="mod">
          <ac:chgData name="Jorge Radif Rassi Filho" userId="9e60b8d8540ca2b3" providerId="Windows Live" clId="Web-{DDAF09DC-2CC1-4B13-88B5-E86BA42E2DE7}" dt="2024-05-23T01:30:54.651" v="2362" actId="20577"/>
          <ac:spMkLst>
            <pc:docMk/>
            <pc:sldMk cId="3253597591" sldId="260"/>
            <ac:spMk id="3" creationId="{408AADCF-5AD4-4FEB-EEF5-BCC08362F12E}"/>
          </ac:spMkLst>
        </pc:spChg>
      </pc:sldChg>
      <pc:sldChg chg="modSp">
        <pc:chgData name="Jorge Radif Rassi Filho" userId="9e60b8d8540ca2b3" providerId="Windows Live" clId="Web-{DDAF09DC-2CC1-4B13-88B5-E86BA42E2DE7}" dt="2024-05-23T01:28:35.583" v="2336" actId="20577"/>
        <pc:sldMkLst>
          <pc:docMk/>
          <pc:sldMk cId="3370306615" sldId="261"/>
        </pc:sldMkLst>
        <pc:spChg chg="mod">
          <ac:chgData name="Jorge Radif Rassi Filho" userId="9e60b8d8540ca2b3" providerId="Windows Live" clId="Web-{DDAF09DC-2CC1-4B13-88B5-E86BA42E2DE7}" dt="2024-05-23T01:24:54.028" v="2301" actId="20577"/>
          <ac:spMkLst>
            <pc:docMk/>
            <pc:sldMk cId="3370306615" sldId="261"/>
            <ac:spMk id="10" creationId="{0A56C755-38D9-0F0C-B023-35CDD4DCEA5D}"/>
          </ac:spMkLst>
        </pc:spChg>
        <pc:spChg chg="mod">
          <ac:chgData name="Jorge Radif Rassi Filho" userId="9e60b8d8540ca2b3" providerId="Windows Live" clId="Web-{DDAF09DC-2CC1-4B13-88B5-E86BA42E2DE7}" dt="2024-05-23T01:25:05.279" v="2302" actId="20577"/>
          <ac:spMkLst>
            <pc:docMk/>
            <pc:sldMk cId="3370306615" sldId="261"/>
            <ac:spMk id="11" creationId="{9292AB08-6E8C-F850-5E5A-FAE52FCFC25F}"/>
          </ac:spMkLst>
        </pc:spChg>
        <pc:spChg chg="mod">
          <ac:chgData name="Jorge Radif Rassi Filho" userId="9e60b8d8540ca2b3" providerId="Windows Live" clId="Web-{DDAF09DC-2CC1-4B13-88B5-E86BA42E2DE7}" dt="2024-05-23T01:28:35.583" v="2336" actId="20577"/>
          <ac:spMkLst>
            <pc:docMk/>
            <pc:sldMk cId="3370306615" sldId="261"/>
            <ac:spMk id="13" creationId="{9A04F950-AAEF-2054-4800-418003C22AA2}"/>
          </ac:spMkLst>
        </pc:spChg>
      </pc:sldChg>
      <pc:sldChg chg="addSp modSp">
        <pc:chgData name="Jorge Radif Rassi Filho" userId="9e60b8d8540ca2b3" providerId="Windows Live" clId="Web-{DDAF09DC-2CC1-4B13-88B5-E86BA42E2DE7}" dt="2024-05-23T01:27:35.050" v="2319" actId="20577"/>
        <pc:sldMkLst>
          <pc:docMk/>
          <pc:sldMk cId="4161861604" sldId="262"/>
        </pc:sldMkLst>
        <pc:spChg chg="mod">
          <ac:chgData name="Jorge Radif Rassi Filho" userId="9e60b8d8540ca2b3" providerId="Windows Live" clId="Web-{DDAF09DC-2CC1-4B13-88B5-E86BA42E2DE7}" dt="2024-05-23T01:27:35.050" v="2319" actId="20577"/>
          <ac:spMkLst>
            <pc:docMk/>
            <pc:sldMk cId="4161861604" sldId="262"/>
            <ac:spMk id="2" creationId="{5306E3B3-3712-074B-D679-1F30D499069D}"/>
          </ac:spMkLst>
        </pc:spChg>
        <pc:spChg chg="add mod">
          <ac:chgData name="Jorge Radif Rassi Filho" userId="9e60b8d8540ca2b3" providerId="Windows Live" clId="Web-{DDAF09DC-2CC1-4B13-88B5-E86BA42E2DE7}" dt="2024-05-23T01:21:40.428" v="2147" actId="20577"/>
          <ac:spMkLst>
            <pc:docMk/>
            <pc:sldMk cId="4161861604" sldId="262"/>
            <ac:spMk id="3" creationId="{41E746A3-9F6F-53AD-74D3-C285F45A8461}"/>
          </ac:spMkLst>
        </pc:spChg>
      </pc:sldChg>
      <pc:sldChg chg="addSp modSp">
        <pc:chgData name="Jorge Radif Rassi Filho" userId="9e60b8d8540ca2b3" providerId="Windows Live" clId="Web-{DDAF09DC-2CC1-4B13-88B5-E86BA42E2DE7}" dt="2024-05-23T01:28:18.317" v="2333" actId="20577"/>
        <pc:sldMkLst>
          <pc:docMk/>
          <pc:sldMk cId="2005043623" sldId="263"/>
        </pc:sldMkLst>
        <pc:spChg chg="mod">
          <ac:chgData name="Jorge Radif Rassi Filho" userId="9e60b8d8540ca2b3" providerId="Windows Live" clId="Web-{DDAF09DC-2CC1-4B13-88B5-E86BA42E2DE7}" dt="2024-05-23T01:28:18.317" v="2333" actId="20577"/>
          <ac:spMkLst>
            <pc:docMk/>
            <pc:sldMk cId="2005043623" sldId="263"/>
            <ac:spMk id="2" creationId="{5306E3B3-3712-074B-D679-1F30D499069D}"/>
          </ac:spMkLst>
        </pc:spChg>
        <pc:spChg chg="add mod">
          <ac:chgData name="Jorge Radif Rassi Filho" userId="9e60b8d8540ca2b3" providerId="Windows Live" clId="Web-{DDAF09DC-2CC1-4B13-88B5-E86BA42E2DE7}" dt="2024-05-23T01:22:31.289" v="2196" actId="20577"/>
          <ac:spMkLst>
            <pc:docMk/>
            <pc:sldMk cId="2005043623" sldId="263"/>
            <ac:spMk id="7" creationId="{6EB36CCF-BAD2-44E4-4B18-AAAB24B138D6}"/>
          </ac:spMkLst>
        </pc:spChg>
      </pc:sldChg>
      <pc:sldChg chg="addSp modSp">
        <pc:chgData name="Jorge Radif Rassi Filho" userId="9e60b8d8540ca2b3" providerId="Windows Live" clId="Web-{DDAF09DC-2CC1-4B13-88B5-E86BA42E2DE7}" dt="2024-05-23T01:28:25.474" v="2335" actId="20577"/>
        <pc:sldMkLst>
          <pc:docMk/>
          <pc:sldMk cId="2130052491" sldId="264"/>
        </pc:sldMkLst>
        <pc:spChg chg="mod">
          <ac:chgData name="Jorge Radif Rassi Filho" userId="9e60b8d8540ca2b3" providerId="Windows Live" clId="Web-{DDAF09DC-2CC1-4B13-88B5-E86BA42E2DE7}" dt="2024-05-23T01:28:25.474" v="2335" actId="20577"/>
          <ac:spMkLst>
            <pc:docMk/>
            <pc:sldMk cId="2130052491" sldId="264"/>
            <ac:spMk id="2" creationId="{5306E3B3-3712-074B-D679-1F30D499069D}"/>
          </ac:spMkLst>
        </pc:spChg>
        <pc:spChg chg="add mod">
          <ac:chgData name="Jorge Radif Rassi Filho" userId="9e60b8d8540ca2b3" providerId="Windows Live" clId="Web-{DDAF09DC-2CC1-4B13-88B5-E86BA42E2DE7}" dt="2024-05-23T01:24:34.075" v="2297" actId="1076"/>
          <ac:spMkLst>
            <pc:docMk/>
            <pc:sldMk cId="2130052491" sldId="264"/>
            <ac:spMk id="7" creationId="{17180C56-AFDF-19CB-2135-542AAB047C35}"/>
          </ac:spMkLst>
        </pc:spChg>
      </pc:sldChg>
      <pc:sldChg chg="addSp delSp modSp new addAnim delAnim">
        <pc:chgData name="Jorge Radif Rassi Filho" userId="9e60b8d8540ca2b3" providerId="Windows Live" clId="Web-{DDAF09DC-2CC1-4B13-88B5-E86BA42E2DE7}" dt="2024-05-23T01:33:00.640" v="2379"/>
        <pc:sldMkLst>
          <pc:docMk/>
          <pc:sldMk cId="3636651226" sldId="265"/>
        </pc:sldMkLst>
        <pc:spChg chg="mod">
          <ac:chgData name="Jorge Radif Rassi Filho" userId="9e60b8d8540ca2b3" providerId="Windows Live" clId="Web-{DDAF09DC-2CC1-4B13-88B5-E86BA42E2DE7}" dt="2024-05-23T01:28:44.131" v="2338" actId="20577"/>
          <ac:spMkLst>
            <pc:docMk/>
            <pc:sldMk cId="3636651226" sldId="265"/>
            <ac:spMk id="2" creationId="{3453A224-E12D-38B9-0A1B-3117FA6889A5}"/>
          </ac:spMkLst>
        </pc:spChg>
        <pc:spChg chg="del">
          <ac:chgData name="Jorge Radif Rassi Filho" userId="9e60b8d8540ca2b3" providerId="Windows Live" clId="Web-{DDAF09DC-2CC1-4B13-88B5-E86BA42E2DE7}" dt="2024-05-22T23:10:16.913" v="20"/>
          <ac:spMkLst>
            <pc:docMk/>
            <pc:sldMk cId="3636651226" sldId="265"/>
            <ac:spMk id="3" creationId="{F613B645-40C0-7B15-B5DD-0447D9DC6455}"/>
          </ac:spMkLst>
        </pc:spChg>
        <pc:graphicFrameChg chg="add mod ord modGraphic">
          <ac:chgData name="Jorge Radif Rassi Filho" userId="9e60b8d8540ca2b3" providerId="Windows Live" clId="Web-{DDAF09DC-2CC1-4B13-88B5-E86BA42E2DE7}" dt="2024-05-23T01:33:00.640" v="2379"/>
          <ac:graphicFrameMkLst>
            <pc:docMk/>
            <pc:sldMk cId="3636651226" sldId="265"/>
            <ac:graphicFrameMk id="7" creationId="{CE4F0A26-2097-F3E4-B395-7DB8343AB18F}"/>
          </ac:graphicFrameMkLst>
        </pc:graphicFrameChg>
      </pc:sldChg>
      <pc:sldChg chg="modSp new">
        <pc:chgData name="Jorge Radif Rassi Filho" userId="9e60b8d8540ca2b3" providerId="Windows Live" clId="Web-{DDAF09DC-2CC1-4B13-88B5-E86BA42E2DE7}" dt="2024-05-23T01:28:50.053" v="2339" actId="20577"/>
        <pc:sldMkLst>
          <pc:docMk/>
          <pc:sldMk cId="765720378" sldId="266"/>
        </pc:sldMkLst>
        <pc:spChg chg="mod">
          <ac:chgData name="Jorge Radif Rassi Filho" userId="9e60b8d8540ca2b3" providerId="Windows Live" clId="Web-{DDAF09DC-2CC1-4B13-88B5-E86BA42E2DE7}" dt="2024-05-23T01:28:50.053" v="2339" actId="20577"/>
          <ac:spMkLst>
            <pc:docMk/>
            <pc:sldMk cId="765720378" sldId="266"/>
            <ac:spMk id="2" creationId="{368DCB9D-8F3C-379D-852C-D0455E5B9250}"/>
          </ac:spMkLst>
        </pc:spChg>
        <pc:spChg chg="mod">
          <ac:chgData name="Jorge Radif Rassi Filho" userId="9e60b8d8540ca2b3" providerId="Windows Live" clId="Web-{DDAF09DC-2CC1-4B13-88B5-E86BA42E2DE7}" dt="2024-05-23T01:27:11.049" v="2315" actId="20577"/>
          <ac:spMkLst>
            <pc:docMk/>
            <pc:sldMk cId="765720378" sldId="266"/>
            <ac:spMk id="3" creationId="{573ECD0C-F9F0-1687-A726-B3866A575428}"/>
          </ac:spMkLst>
        </pc:spChg>
      </pc:sldChg>
      <pc:sldChg chg="addSp delSp modSp new">
        <pc:chgData name="Jorge Radif Rassi Filho" userId="9e60b8d8540ca2b3" providerId="Windows Live" clId="Web-{DDAF09DC-2CC1-4B13-88B5-E86BA42E2DE7}" dt="2024-05-23T01:32:47.327" v="2378"/>
        <pc:sldMkLst>
          <pc:docMk/>
          <pc:sldMk cId="2892970996" sldId="267"/>
        </pc:sldMkLst>
        <pc:spChg chg="mod">
          <ac:chgData name="Jorge Radif Rassi Filho" userId="9e60b8d8540ca2b3" providerId="Windows Live" clId="Web-{DDAF09DC-2CC1-4B13-88B5-E86BA42E2DE7}" dt="2024-05-23T01:30:35.260" v="2358" actId="20577"/>
          <ac:spMkLst>
            <pc:docMk/>
            <pc:sldMk cId="2892970996" sldId="267"/>
            <ac:spMk id="2" creationId="{BF61D041-894A-BAAE-4EAA-F7FB470BD4F1}"/>
          </ac:spMkLst>
        </pc:spChg>
        <pc:spChg chg="add del">
          <ac:chgData name="Jorge Radif Rassi Filho" userId="9e60b8d8540ca2b3" providerId="Windows Live" clId="Web-{DDAF09DC-2CC1-4B13-88B5-E86BA42E2DE7}" dt="2024-05-22T23:27:10.014" v="525"/>
          <ac:spMkLst>
            <pc:docMk/>
            <pc:sldMk cId="2892970996" sldId="267"/>
            <ac:spMk id="3" creationId="{337B1F63-0581-0E9E-554E-C637B876FD4D}"/>
          </ac:spMkLst>
        </pc:spChg>
        <pc:graphicFrameChg chg="add del mod ord modGraphic">
          <ac:chgData name="Jorge Radif Rassi Filho" userId="9e60b8d8540ca2b3" providerId="Windows Live" clId="Web-{DDAF09DC-2CC1-4B13-88B5-E86BA42E2DE7}" dt="2024-05-22T23:26:42.310" v="524"/>
          <ac:graphicFrameMkLst>
            <pc:docMk/>
            <pc:sldMk cId="2892970996" sldId="267"/>
            <ac:graphicFrameMk id="7" creationId="{9977636A-850D-5CE2-54CB-6D8DBA3A621C}"/>
          </ac:graphicFrameMkLst>
        </pc:graphicFrameChg>
        <pc:graphicFrameChg chg="add mod ord modGraphic">
          <ac:chgData name="Jorge Radif Rassi Filho" userId="9e60b8d8540ca2b3" providerId="Windows Live" clId="Web-{DDAF09DC-2CC1-4B13-88B5-E86BA42E2DE7}" dt="2024-05-23T01:32:47.327" v="2378"/>
          <ac:graphicFrameMkLst>
            <pc:docMk/>
            <pc:sldMk cId="2892970996" sldId="267"/>
            <ac:graphicFrameMk id="14" creationId="{3D53E34A-A766-BB53-F8AA-BC3A9719B03A}"/>
          </ac:graphicFrameMkLst>
        </pc:graphicFrameChg>
      </pc:sldChg>
      <pc:sldChg chg="addSp delSp modSp new">
        <pc:chgData name="Jorge Radif Rassi Filho" userId="9e60b8d8540ca2b3" providerId="Windows Live" clId="Web-{DDAF09DC-2CC1-4B13-88B5-E86BA42E2DE7}" dt="2024-05-23T01:28:57.787" v="2342" actId="20577"/>
        <pc:sldMkLst>
          <pc:docMk/>
          <pc:sldMk cId="2490405966" sldId="268"/>
        </pc:sldMkLst>
        <pc:spChg chg="mod">
          <ac:chgData name="Jorge Radif Rassi Filho" userId="9e60b8d8540ca2b3" providerId="Windows Live" clId="Web-{DDAF09DC-2CC1-4B13-88B5-E86BA42E2DE7}" dt="2024-05-23T01:28:57.787" v="2342" actId="20577"/>
          <ac:spMkLst>
            <pc:docMk/>
            <pc:sldMk cId="2490405966" sldId="268"/>
            <ac:spMk id="2" creationId="{2ED5B7A9-A6AF-1E55-CFAE-65325D0D9655}"/>
          </ac:spMkLst>
        </pc:spChg>
        <pc:spChg chg="mod">
          <ac:chgData name="Jorge Radif Rassi Filho" userId="9e60b8d8540ca2b3" providerId="Windows Live" clId="Web-{DDAF09DC-2CC1-4B13-88B5-E86BA42E2DE7}" dt="2024-05-22T23:57:44.478" v="1323" actId="20577"/>
          <ac:spMkLst>
            <pc:docMk/>
            <pc:sldMk cId="2490405966" sldId="268"/>
            <ac:spMk id="3" creationId="{EA8C7FBC-F8F0-9DD1-9094-0EA1457499D7}"/>
          </ac:spMkLst>
        </pc:spChg>
        <pc:spChg chg="add del mod">
          <ac:chgData name="Jorge Radif Rassi Filho" userId="9e60b8d8540ca2b3" providerId="Windows Live" clId="Web-{DDAF09DC-2CC1-4B13-88B5-E86BA42E2DE7}" dt="2024-05-22T23:57:25.446" v="1319"/>
          <ac:spMkLst>
            <pc:docMk/>
            <pc:sldMk cId="2490405966" sldId="268"/>
            <ac:spMk id="9" creationId="{46B745A1-EFA9-686A-C1E3-628077E4962A}"/>
          </ac:spMkLst>
        </pc:spChg>
        <pc:picChg chg="add del mod">
          <ac:chgData name="Jorge Radif Rassi Filho" userId="9e60b8d8540ca2b3" providerId="Windows Live" clId="Web-{DDAF09DC-2CC1-4B13-88B5-E86BA42E2DE7}" dt="2024-05-22T23:42:45.363" v="931"/>
          <ac:picMkLst>
            <pc:docMk/>
            <pc:sldMk cId="2490405966" sldId="268"/>
            <ac:picMk id="7" creationId="{C50E25EC-C327-9B0B-29C5-07A8E467D485}"/>
          </ac:picMkLst>
        </pc:picChg>
        <pc:picChg chg="add del mod">
          <ac:chgData name="Jorge Radif Rassi Filho" userId="9e60b8d8540ca2b3" providerId="Windows Live" clId="Web-{DDAF09DC-2CC1-4B13-88B5-E86BA42E2DE7}" dt="2024-05-22T23:42:47.332" v="932"/>
          <ac:picMkLst>
            <pc:docMk/>
            <pc:sldMk cId="2490405966" sldId="268"/>
            <ac:picMk id="8" creationId="{F98C6366-CAB5-35B3-39FF-9EF280D7A4F4}"/>
          </ac:picMkLst>
        </pc:picChg>
        <pc:picChg chg="add del">
          <ac:chgData name="Jorge Radif Rassi Filho" userId="9e60b8d8540ca2b3" providerId="Windows Live" clId="Web-{DDAF09DC-2CC1-4B13-88B5-E86BA42E2DE7}" dt="2024-05-22T23:42:43.520" v="930"/>
          <ac:picMkLst>
            <pc:docMk/>
            <pc:sldMk cId="2490405966" sldId="268"/>
            <ac:picMk id="10" creationId="{D327EAAF-A297-4777-4AE8-653AE73E7B43}"/>
          </ac:picMkLst>
        </pc:picChg>
      </pc:sldChg>
      <pc:sldChg chg="addSp delSp modSp new mod modClrScheme chgLayout">
        <pc:chgData name="Jorge Radif Rassi Filho" userId="9e60b8d8540ca2b3" providerId="Windows Live" clId="Web-{DDAF09DC-2CC1-4B13-88B5-E86BA42E2DE7}" dt="2024-05-23T01:31:37.496" v="2369" actId="20577"/>
        <pc:sldMkLst>
          <pc:docMk/>
          <pc:sldMk cId="642795867" sldId="269"/>
        </pc:sldMkLst>
        <pc:spChg chg="mod">
          <ac:chgData name="Jorge Radif Rassi Filho" userId="9e60b8d8540ca2b3" providerId="Windows Live" clId="Web-{DDAF09DC-2CC1-4B13-88B5-E86BA42E2DE7}" dt="2024-05-23T01:29:23.616" v="2345" actId="20577"/>
          <ac:spMkLst>
            <pc:docMk/>
            <pc:sldMk cId="642795867" sldId="269"/>
            <ac:spMk id="2" creationId="{0C329984-4511-0906-945C-D8B00B4D0FE4}"/>
          </ac:spMkLst>
        </pc:spChg>
        <pc:spChg chg="mod">
          <ac:chgData name="Jorge Radif Rassi Filho" userId="9e60b8d8540ca2b3" providerId="Windows Live" clId="Web-{DDAF09DC-2CC1-4B13-88B5-E86BA42E2DE7}" dt="2024-05-22T23:41:51.331" v="922"/>
          <ac:spMkLst>
            <pc:docMk/>
            <pc:sldMk cId="642795867" sldId="269"/>
            <ac:spMk id="3" creationId="{9AA8CBAD-01C5-3353-9A62-C5AA99D0CAF4}"/>
          </ac:spMkLst>
        </pc:spChg>
        <pc:spChg chg="mod">
          <ac:chgData name="Jorge Radif Rassi Filho" userId="9e60b8d8540ca2b3" providerId="Windows Live" clId="Web-{DDAF09DC-2CC1-4B13-88B5-E86BA42E2DE7}" dt="2024-05-22T23:41:51.331" v="922"/>
          <ac:spMkLst>
            <pc:docMk/>
            <pc:sldMk cId="642795867" sldId="269"/>
            <ac:spMk id="4" creationId="{D9A2DE2F-8DC9-7C07-84C3-7C111796EDC6}"/>
          </ac:spMkLst>
        </pc:spChg>
        <pc:spChg chg="mod">
          <ac:chgData name="Jorge Radif Rassi Filho" userId="9e60b8d8540ca2b3" providerId="Windows Live" clId="Web-{DDAF09DC-2CC1-4B13-88B5-E86BA42E2DE7}" dt="2024-05-22T23:41:51.331" v="922"/>
          <ac:spMkLst>
            <pc:docMk/>
            <pc:sldMk cId="642795867" sldId="269"/>
            <ac:spMk id="5" creationId="{E0143D7D-F0BE-66B9-A63D-5A79447859C2}"/>
          </ac:spMkLst>
        </pc:spChg>
        <pc:spChg chg="add mod">
          <ac:chgData name="Jorge Radif Rassi Filho" userId="9e60b8d8540ca2b3" providerId="Windows Live" clId="Web-{DDAF09DC-2CC1-4B13-88B5-E86BA42E2DE7}" dt="2024-05-23T01:31:37.496" v="2369" actId="20577"/>
          <ac:spMkLst>
            <pc:docMk/>
            <pc:sldMk cId="642795867" sldId="269"/>
            <ac:spMk id="10" creationId="{E51D8B41-73C0-A5F6-B4DE-3ADCB612F6F6}"/>
          </ac:spMkLst>
        </pc:spChg>
        <pc:spChg chg="add mod">
          <ac:chgData name="Jorge Radif Rassi Filho" userId="9e60b8d8540ca2b3" providerId="Windows Live" clId="Web-{DDAF09DC-2CC1-4B13-88B5-E86BA42E2DE7}" dt="2024-05-22T23:55:31.990" v="1307"/>
          <ac:spMkLst>
            <pc:docMk/>
            <pc:sldMk cId="642795867" sldId="269"/>
            <ac:spMk id="12" creationId="{1FA94E4B-2391-B001-3983-3E1EE019BD99}"/>
          </ac:spMkLst>
        </pc:spChg>
        <pc:spChg chg="add mod">
          <ac:chgData name="Jorge Radif Rassi Filho" userId="9e60b8d8540ca2b3" providerId="Windows Live" clId="Web-{DDAF09DC-2CC1-4B13-88B5-E86BA42E2DE7}" dt="2024-05-22T23:55:57.600" v="1309"/>
          <ac:spMkLst>
            <pc:docMk/>
            <pc:sldMk cId="642795867" sldId="269"/>
            <ac:spMk id="14" creationId="{1B356A10-8DB6-D344-FD9D-309757204347}"/>
          </ac:spMkLst>
        </pc:spChg>
        <pc:spChg chg="add mod">
          <ac:chgData name="Jorge Radif Rassi Filho" userId="9e60b8d8540ca2b3" providerId="Windows Live" clId="Web-{DDAF09DC-2CC1-4B13-88B5-E86BA42E2DE7}" dt="2024-05-22T23:56:04.835" v="1310"/>
          <ac:spMkLst>
            <pc:docMk/>
            <pc:sldMk cId="642795867" sldId="269"/>
            <ac:spMk id="15" creationId="{B30826DC-0E6C-4580-56B8-545BE5F48CB1}"/>
          </ac:spMkLst>
        </pc:spChg>
        <pc:spChg chg="add mod">
          <ac:chgData name="Jorge Radif Rassi Filho" userId="9e60b8d8540ca2b3" providerId="Windows Live" clId="Web-{DDAF09DC-2CC1-4B13-88B5-E86BA42E2DE7}" dt="2024-05-22T23:56:24.898" v="1312"/>
          <ac:spMkLst>
            <pc:docMk/>
            <pc:sldMk cId="642795867" sldId="269"/>
            <ac:spMk id="16" creationId="{EE599675-AA29-83A6-82D2-6DDC95704225}"/>
          </ac:spMkLst>
        </pc:spChg>
        <pc:spChg chg="add mod">
          <ac:chgData name="Jorge Radif Rassi Filho" userId="9e60b8d8540ca2b3" providerId="Windows Live" clId="Web-{DDAF09DC-2CC1-4B13-88B5-E86BA42E2DE7}" dt="2024-05-22T23:56:51.273" v="1315"/>
          <ac:spMkLst>
            <pc:docMk/>
            <pc:sldMk cId="642795867" sldId="269"/>
            <ac:spMk id="17" creationId="{96275CBD-3195-C23E-3E36-A40374374221}"/>
          </ac:spMkLst>
        </pc:spChg>
        <pc:spChg chg="add mod">
          <ac:chgData name="Jorge Radif Rassi Filho" userId="9e60b8d8540ca2b3" providerId="Windows Live" clId="Web-{DDAF09DC-2CC1-4B13-88B5-E86BA42E2DE7}" dt="2024-05-22T23:56:58.445" v="1316"/>
          <ac:spMkLst>
            <pc:docMk/>
            <pc:sldMk cId="642795867" sldId="269"/>
            <ac:spMk id="18" creationId="{426D3D9D-1ED0-DBE2-2A05-EEBDFD262783}"/>
          </ac:spMkLst>
        </pc:spChg>
        <pc:spChg chg="add del">
          <ac:chgData name="Jorge Radif Rassi Filho" userId="9e60b8d8540ca2b3" providerId="Windows Live" clId="Web-{DDAF09DC-2CC1-4B13-88B5-E86BA42E2DE7}" dt="2024-05-22T23:57:23.649" v="1318"/>
          <ac:spMkLst>
            <pc:docMk/>
            <pc:sldMk cId="642795867" sldId="269"/>
            <ac:spMk id="19" creationId="{E6106442-08B7-0E5E-701F-64F064136889}"/>
          </ac:spMkLst>
        </pc:spChg>
        <pc:spChg chg="add mod">
          <ac:chgData name="Jorge Radif Rassi Filho" userId="9e60b8d8540ca2b3" providerId="Windows Live" clId="Web-{DDAF09DC-2CC1-4B13-88B5-E86BA42E2DE7}" dt="2024-05-22T23:58:23.119" v="1339" actId="20577"/>
          <ac:spMkLst>
            <pc:docMk/>
            <pc:sldMk cId="642795867" sldId="269"/>
            <ac:spMk id="20" creationId="{3C1D26E5-CD9A-BD27-3E04-A2398CD03A80}"/>
          </ac:spMkLst>
        </pc:spChg>
        <pc:spChg chg="add mod">
          <ac:chgData name="Jorge Radif Rassi Filho" userId="9e60b8d8540ca2b3" providerId="Windows Live" clId="Web-{DDAF09DC-2CC1-4B13-88B5-E86BA42E2DE7}" dt="2024-05-22T23:58:51.323" v="1368" actId="1076"/>
          <ac:spMkLst>
            <pc:docMk/>
            <pc:sldMk cId="642795867" sldId="269"/>
            <ac:spMk id="21" creationId="{F1E5B757-0DA1-93EE-E1E1-A658596FABD3}"/>
          </ac:spMkLst>
        </pc:spChg>
        <pc:spChg chg="add mod">
          <ac:chgData name="Jorge Radif Rassi Filho" userId="9e60b8d8540ca2b3" providerId="Windows Live" clId="Web-{DDAF09DC-2CC1-4B13-88B5-E86BA42E2DE7}" dt="2024-05-22T23:59:09.433" v="1395" actId="20577"/>
          <ac:spMkLst>
            <pc:docMk/>
            <pc:sldMk cId="642795867" sldId="269"/>
            <ac:spMk id="22" creationId="{AAFFEE01-BD3F-0A14-2E02-C624588E02D1}"/>
          </ac:spMkLst>
        </pc:spChg>
        <pc:spChg chg="add mod">
          <ac:chgData name="Jorge Radif Rassi Filho" userId="9e60b8d8540ca2b3" providerId="Windows Live" clId="Web-{DDAF09DC-2CC1-4B13-88B5-E86BA42E2DE7}" dt="2024-05-22T23:59:31.792" v="1425" actId="20577"/>
          <ac:spMkLst>
            <pc:docMk/>
            <pc:sldMk cId="642795867" sldId="269"/>
            <ac:spMk id="23" creationId="{8B4237A2-1251-EEE0-9F62-0CBAAA8BB5D5}"/>
          </ac:spMkLst>
        </pc:spChg>
        <pc:spChg chg="add mod">
          <ac:chgData name="Jorge Radif Rassi Filho" userId="9e60b8d8540ca2b3" providerId="Windows Live" clId="Web-{DDAF09DC-2CC1-4B13-88B5-E86BA42E2DE7}" dt="2024-05-22T23:59:58.137" v="1444" actId="20577"/>
          <ac:spMkLst>
            <pc:docMk/>
            <pc:sldMk cId="642795867" sldId="269"/>
            <ac:spMk id="24" creationId="{E54632A7-67BE-8EA3-5697-3E091A1BA234}"/>
          </ac:spMkLst>
        </pc:spChg>
        <pc:spChg chg="add mod">
          <ac:chgData name="Jorge Radif Rassi Filho" userId="9e60b8d8540ca2b3" providerId="Windows Live" clId="Web-{DDAF09DC-2CC1-4B13-88B5-E86BA42E2DE7}" dt="2024-05-23T00:00:20.356" v="1466" actId="20577"/>
          <ac:spMkLst>
            <pc:docMk/>
            <pc:sldMk cId="642795867" sldId="269"/>
            <ac:spMk id="25" creationId="{F1621838-8897-1E38-67D9-50F707C30200}"/>
          </ac:spMkLst>
        </pc:spChg>
        <pc:picChg chg="add del mod ord">
          <ac:chgData name="Jorge Radif Rassi Filho" userId="9e60b8d8540ca2b3" providerId="Windows Live" clId="Web-{DDAF09DC-2CC1-4B13-88B5-E86BA42E2DE7}" dt="2024-05-22T23:53:54.222" v="1284"/>
          <ac:picMkLst>
            <pc:docMk/>
            <pc:sldMk cId="642795867" sldId="269"/>
            <ac:picMk id="6" creationId="{04D5FF88-4F93-7465-80E4-E1C393BEA040}"/>
          </ac:picMkLst>
        </pc:picChg>
        <pc:picChg chg="add del mod ord">
          <ac:chgData name="Jorge Radif Rassi Filho" userId="9e60b8d8540ca2b3" providerId="Windows Live" clId="Web-{DDAF09DC-2CC1-4B13-88B5-E86BA42E2DE7}" dt="2024-05-22T23:42:02.347" v="924"/>
          <ac:picMkLst>
            <pc:docMk/>
            <pc:sldMk cId="642795867" sldId="269"/>
            <ac:picMk id="7" creationId="{B7445B15-E130-8E37-64B9-5E4C2608410A}"/>
          </ac:picMkLst>
        </pc:picChg>
        <pc:picChg chg="add del mod">
          <ac:chgData name="Jorge Radif Rassi Filho" userId="9e60b8d8540ca2b3" providerId="Windows Live" clId="Web-{DDAF09DC-2CC1-4B13-88B5-E86BA42E2DE7}" dt="2024-05-22T23:53:38.706" v="1282"/>
          <ac:picMkLst>
            <pc:docMk/>
            <pc:sldMk cId="642795867" sldId="269"/>
            <ac:picMk id="8" creationId="{236F6F22-1843-5840-C5A0-6B5A9263FA09}"/>
          </ac:picMkLst>
        </pc:picChg>
        <pc:picChg chg="add mod">
          <ac:chgData name="Jorge Radif Rassi Filho" userId="9e60b8d8540ca2b3" providerId="Windows Live" clId="Web-{DDAF09DC-2CC1-4B13-88B5-E86BA42E2DE7}" dt="2024-05-22T23:54:11.379" v="1288" actId="1076"/>
          <ac:picMkLst>
            <pc:docMk/>
            <pc:sldMk cId="642795867" sldId="269"/>
            <ac:picMk id="11" creationId="{AE4563FC-9404-EC99-F709-448FE18403BC}"/>
          </ac:picMkLst>
        </pc:picChg>
        <pc:picChg chg="add del mod">
          <ac:chgData name="Jorge Radif Rassi Filho" userId="9e60b8d8540ca2b3" providerId="Windows Live" clId="Web-{DDAF09DC-2CC1-4B13-88B5-E86BA42E2DE7}" dt="2024-05-22T23:54:34.770" v="1291"/>
          <ac:picMkLst>
            <pc:docMk/>
            <pc:sldMk cId="642795867" sldId="269"/>
            <ac:picMk id="13" creationId="{BE9FD7C4-2E69-FCFD-688A-45311224A044}"/>
          </ac:picMkLst>
        </pc:picChg>
      </pc:sldChg>
      <pc:sldChg chg="addSp delSp modSp new del">
        <pc:chgData name="Jorge Radif Rassi Filho" userId="9e60b8d8540ca2b3" providerId="Windows Live" clId="Web-{DDAF09DC-2CC1-4B13-88B5-E86BA42E2DE7}" dt="2024-05-22T23:40:17.219" v="857"/>
        <pc:sldMkLst>
          <pc:docMk/>
          <pc:sldMk cId="2193615511" sldId="269"/>
        </pc:sldMkLst>
        <pc:spChg chg="mod">
          <ac:chgData name="Jorge Radif Rassi Filho" userId="9e60b8d8540ca2b3" providerId="Windows Live" clId="Web-{DDAF09DC-2CC1-4B13-88B5-E86BA42E2DE7}" dt="2024-05-22T23:39:51.094" v="851" actId="1076"/>
          <ac:spMkLst>
            <pc:docMk/>
            <pc:sldMk cId="2193615511" sldId="269"/>
            <ac:spMk id="2" creationId="{C3FCC0AC-D131-A0E2-CA5E-E964D9875F1A}"/>
          </ac:spMkLst>
        </pc:spChg>
        <pc:spChg chg="del">
          <ac:chgData name="Jorge Radif Rassi Filho" userId="9e60b8d8540ca2b3" providerId="Windows Live" clId="Web-{DDAF09DC-2CC1-4B13-88B5-E86BA42E2DE7}" dt="2024-05-22T23:39:45.031" v="850"/>
          <ac:spMkLst>
            <pc:docMk/>
            <pc:sldMk cId="2193615511" sldId="269"/>
            <ac:spMk id="3" creationId="{D069E094-79DA-17EC-7A1A-A62F8BABC698}"/>
          </ac:spMkLst>
        </pc:spChg>
        <pc:picChg chg="add">
          <ac:chgData name="Jorge Radif Rassi Filho" userId="9e60b8d8540ca2b3" providerId="Windows Live" clId="Web-{DDAF09DC-2CC1-4B13-88B5-E86BA42E2DE7}" dt="2024-05-22T23:39:57.344" v="852"/>
          <ac:picMkLst>
            <pc:docMk/>
            <pc:sldMk cId="2193615511" sldId="269"/>
            <ac:picMk id="8" creationId="{C5DD6A66-2F3E-1023-14F8-4E90D6842C6F}"/>
          </ac:picMkLst>
        </pc:picChg>
        <pc:picChg chg="add del mod">
          <ac:chgData name="Jorge Radif Rassi Filho" userId="9e60b8d8540ca2b3" providerId="Windows Live" clId="Web-{DDAF09DC-2CC1-4B13-88B5-E86BA42E2DE7}" dt="2024-05-22T23:40:07.235" v="856"/>
          <ac:picMkLst>
            <pc:docMk/>
            <pc:sldMk cId="2193615511" sldId="269"/>
            <ac:picMk id="10" creationId="{9DCCE830-5F38-A1D3-E84F-A97D60DBCA30}"/>
          </ac:picMkLst>
        </pc:picChg>
      </pc:sldChg>
      <pc:sldChg chg="addSp modSp new">
        <pc:chgData name="Jorge Radif Rassi Filho" userId="9e60b8d8540ca2b3" providerId="Windows Live" clId="Web-{DDAF09DC-2CC1-4B13-88B5-E86BA42E2DE7}" dt="2024-05-23T01:31:57.981" v="2372" actId="20577"/>
        <pc:sldMkLst>
          <pc:docMk/>
          <pc:sldMk cId="667931938" sldId="270"/>
        </pc:sldMkLst>
        <pc:spChg chg="mod">
          <ac:chgData name="Jorge Radif Rassi Filho" userId="9e60b8d8540ca2b3" providerId="Windows Live" clId="Web-{DDAF09DC-2CC1-4B13-88B5-E86BA42E2DE7}" dt="2024-05-23T01:29:39.695" v="2348" actId="20577"/>
          <ac:spMkLst>
            <pc:docMk/>
            <pc:sldMk cId="667931938" sldId="270"/>
            <ac:spMk id="2" creationId="{1A384541-C71B-5C2D-B2E6-7546A9CD074D}"/>
          </ac:spMkLst>
        </pc:spChg>
        <pc:spChg chg="add mod">
          <ac:chgData name="Jorge Radif Rassi Filho" userId="9e60b8d8540ca2b3" providerId="Windows Live" clId="Web-{DDAF09DC-2CC1-4B13-88B5-E86BA42E2DE7}" dt="2024-05-22T23:50:18.592" v="1133" actId="1076"/>
          <ac:spMkLst>
            <pc:docMk/>
            <pc:sldMk cId="667931938" sldId="270"/>
            <ac:spMk id="7" creationId="{E2B4596B-6DB5-ABB9-69EA-0EF360391E6F}"/>
          </ac:spMkLst>
        </pc:spChg>
        <pc:spChg chg="add mod">
          <ac:chgData name="Jorge Radif Rassi Filho" userId="9e60b8d8540ca2b3" providerId="Windows Live" clId="Web-{DDAF09DC-2CC1-4B13-88B5-E86BA42E2DE7}" dt="2024-05-22T23:49:43.967" v="1095" actId="1076"/>
          <ac:spMkLst>
            <pc:docMk/>
            <pc:sldMk cId="667931938" sldId="270"/>
            <ac:spMk id="8" creationId="{CEFE7666-E7BF-4568-9FC3-06C464C3815C}"/>
          </ac:spMkLst>
        </pc:spChg>
        <pc:spChg chg="add mod">
          <ac:chgData name="Jorge Radif Rassi Filho" userId="9e60b8d8540ca2b3" providerId="Windows Live" clId="Web-{DDAF09DC-2CC1-4B13-88B5-E86BA42E2DE7}" dt="2024-05-22T23:50:23.139" v="1134" actId="1076"/>
          <ac:spMkLst>
            <pc:docMk/>
            <pc:sldMk cId="667931938" sldId="270"/>
            <ac:spMk id="9" creationId="{C6767252-BDB4-8DC3-7CFA-546075F15062}"/>
          </ac:spMkLst>
        </pc:spChg>
        <pc:spChg chg="add mod">
          <ac:chgData name="Jorge Radif Rassi Filho" userId="9e60b8d8540ca2b3" providerId="Windows Live" clId="Web-{DDAF09DC-2CC1-4B13-88B5-E86BA42E2DE7}" dt="2024-05-22T23:50:14.108" v="1132" actId="20577"/>
          <ac:spMkLst>
            <pc:docMk/>
            <pc:sldMk cId="667931938" sldId="270"/>
            <ac:spMk id="10" creationId="{D88E190B-E68F-B84C-F50C-36DEE52E4DCA}"/>
          </ac:spMkLst>
        </pc:spChg>
        <pc:spChg chg="add mod">
          <ac:chgData name="Jorge Radif Rassi Filho" userId="9e60b8d8540ca2b3" providerId="Windows Live" clId="Web-{DDAF09DC-2CC1-4B13-88B5-E86BA42E2DE7}" dt="2024-05-23T01:31:57.981" v="2372" actId="20577"/>
          <ac:spMkLst>
            <pc:docMk/>
            <pc:sldMk cId="667931938" sldId="270"/>
            <ac:spMk id="11" creationId="{002DC79C-0DF6-70FA-7F28-C769B6D615EE}"/>
          </ac:spMkLst>
        </pc:spChg>
        <pc:picChg chg="add mod">
          <ac:chgData name="Jorge Radif Rassi Filho" userId="9e60b8d8540ca2b3" providerId="Windows Live" clId="Web-{DDAF09DC-2CC1-4B13-88B5-E86BA42E2DE7}" dt="2024-05-22T23:52:21.189" v="1244" actId="1076"/>
          <ac:picMkLst>
            <pc:docMk/>
            <pc:sldMk cId="667931938" sldId="270"/>
            <ac:picMk id="6" creationId="{81C9E54F-046B-7FB0-A96E-90E1B83C323A}"/>
          </ac:picMkLst>
        </pc:picChg>
      </pc:sldChg>
      <pc:sldChg chg="addSp delSp modSp new">
        <pc:chgData name="Jorge Radif Rassi Filho" userId="9e60b8d8540ca2b3" providerId="Windows Live" clId="Web-{DDAF09DC-2CC1-4B13-88B5-E86BA42E2DE7}" dt="2024-05-23T01:32:12.341" v="2374" actId="20577"/>
        <pc:sldMkLst>
          <pc:docMk/>
          <pc:sldMk cId="4068156213" sldId="271"/>
        </pc:sldMkLst>
        <pc:spChg chg="mod">
          <ac:chgData name="Jorge Radif Rassi Filho" userId="9e60b8d8540ca2b3" providerId="Windows Live" clId="Web-{DDAF09DC-2CC1-4B13-88B5-E86BA42E2DE7}" dt="2024-05-23T01:30:04.352" v="2351" actId="20577"/>
          <ac:spMkLst>
            <pc:docMk/>
            <pc:sldMk cId="4068156213" sldId="271"/>
            <ac:spMk id="2" creationId="{F5D63CF7-3DE7-2168-6EA9-98BC06A34B30}"/>
          </ac:spMkLst>
        </pc:spChg>
        <pc:spChg chg="add mod">
          <ac:chgData name="Jorge Radif Rassi Filho" userId="9e60b8d8540ca2b3" providerId="Windows Live" clId="Web-{DDAF09DC-2CC1-4B13-88B5-E86BA42E2DE7}" dt="2024-05-23T00:52:25.536" v="1566"/>
          <ac:spMkLst>
            <pc:docMk/>
            <pc:sldMk cId="4068156213" sldId="271"/>
            <ac:spMk id="7" creationId="{D3B30375-8F23-2B8A-B577-13D67990B4EB}"/>
          </ac:spMkLst>
        </pc:spChg>
        <pc:spChg chg="add mod">
          <ac:chgData name="Jorge Radif Rassi Filho" userId="9e60b8d8540ca2b3" providerId="Windows Live" clId="Web-{DDAF09DC-2CC1-4B13-88B5-E86BA42E2DE7}" dt="2024-05-23T00:52:30.926" v="1567"/>
          <ac:spMkLst>
            <pc:docMk/>
            <pc:sldMk cId="4068156213" sldId="271"/>
            <ac:spMk id="8" creationId="{BA543CCA-D0BD-490C-29D1-B8226E1B0F68}"/>
          </ac:spMkLst>
        </pc:spChg>
        <pc:spChg chg="add mod">
          <ac:chgData name="Jorge Radif Rassi Filho" userId="9e60b8d8540ca2b3" providerId="Windows Live" clId="Web-{DDAF09DC-2CC1-4B13-88B5-E86BA42E2DE7}" dt="2024-05-23T00:52:36.880" v="1568"/>
          <ac:spMkLst>
            <pc:docMk/>
            <pc:sldMk cId="4068156213" sldId="271"/>
            <ac:spMk id="9" creationId="{2364AC19-2F51-CCF7-EE01-FAD62ADA6BC0}"/>
          </ac:spMkLst>
        </pc:spChg>
        <pc:spChg chg="add mod">
          <ac:chgData name="Jorge Radif Rassi Filho" userId="9e60b8d8540ca2b3" providerId="Windows Live" clId="Web-{DDAF09DC-2CC1-4B13-88B5-E86BA42E2DE7}" dt="2024-05-23T00:52:43.286" v="1569"/>
          <ac:spMkLst>
            <pc:docMk/>
            <pc:sldMk cId="4068156213" sldId="271"/>
            <ac:spMk id="10" creationId="{7BDCB023-7EFB-13BE-D50F-C9D4CE746F63}"/>
          </ac:spMkLst>
        </pc:spChg>
        <pc:spChg chg="add mod">
          <ac:chgData name="Jorge Radif Rassi Filho" userId="9e60b8d8540ca2b3" providerId="Windows Live" clId="Web-{DDAF09DC-2CC1-4B13-88B5-E86BA42E2DE7}" dt="2024-05-23T00:53:11.115" v="1587" actId="1076"/>
          <ac:spMkLst>
            <pc:docMk/>
            <pc:sldMk cId="4068156213" sldId="271"/>
            <ac:spMk id="11" creationId="{A06F936B-00AE-C912-B7D8-6D40BA1BAD80}"/>
          </ac:spMkLst>
        </pc:spChg>
        <pc:spChg chg="add mod">
          <ac:chgData name="Jorge Radif Rassi Filho" userId="9e60b8d8540ca2b3" providerId="Windows Live" clId="Web-{DDAF09DC-2CC1-4B13-88B5-E86BA42E2DE7}" dt="2024-05-23T00:53:43.195" v="1632" actId="1076"/>
          <ac:spMkLst>
            <pc:docMk/>
            <pc:sldMk cId="4068156213" sldId="271"/>
            <ac:spMk id="12" creationId="{F3081F19-B304-0DE9-6F3B-16320F794B28}"/>
          </ac:spMkLst>
        </pc:spChg>
        <pc:spChg chg="add mod">
          <ac:chgData name="Jorge Radif Rassi Filho" userId="9e60b8d8540ca2b3" providerId="Windows Live" clId="Web-{DDAF09DC-2CC1-4B13-88B5-E86BA42E2DE7}" dt="2024-05-23T00:54:06.570" v="1653" actId="20577"/>
          <ac:spMkLst>
            <pc:docMk/>
            <pc:sldMk cId="4068156213" sldId="271"/>
            <ac:spMk id="13" creationId="{D91FDA56-3FEF-E1DC-478C-EE10B30DFB5E}"/>
          </ac:spMkLst>
        </pc:spChg>
        <pc:spChg chg="add mod">
          <ac:chgData name="Jorge Radif Rassi Filho" userId="9e60b8d8540ca2b3" providerId="Windows Live" clId="Web-{DDAF09DC-2CC1-4B13-88B5-E86BA42E2DE7}" dt="2024-05-23T00:54:27.087" v="1662" actId="1076"/>
          <ac:spMkLst>
            <pc:docMk/>
            <pc:sldMk cId="4068156213" sldId="271"/>
            <ac:spMk id="14" creationId="{9C277D69-2E88-9791-9FBF-ED0F498F8387}"/>
          </ac:spMkLst>
        </pc:spChg>
        <pc:spChg chg="add mod">
          <ac:chgData name="Jorge Radif Rassi Filho" userId="9e60b8d8540ca2b3" providerId="Windows Live" clId="Web-{DDAF09DC-2CC1-4B13-88B5-E86BA42E2DE7}" dt="2024-05-23T01:32:12.341" v="2374" actId="20577"/>
          <ac:spMkLst>
            <pc:docMk/>
            <pc:sldMk cId="4068156213" sldId="271"/>
            <ac:spMk id="15" creationId="{3C8228DF-6B94-7F56-F020-FBFABEF9D8B0}"/>
          </ac:spMkLst>
        </pc:spChg>
        <pc:spChg chg="add del">
          <ac:chgData name="Jorge Radif Rassi Filho" userId="9e60b8d8540ca2b3" providerId="Windows Live" clId="Web-{DDAF09DC-2CC1-4B13-88B5-E86BA42E2DE7}" dt="2024-05-23T00:54:57.229" v="1665"/>
          <ac:spMkLst>
            <pc:docMk/>
            <pc:sldMk cId="4068156213" sldId="271"/>
            <ac:spMk id="16" creationId="{FF2A5010-1A19-0076-4BAF-64AFFF111676}"/>
          </ac:spMkLst>
        </pc:spChg>
        <pc:picChg chg="add mod">
          <ac:chgData name="Jorge Radif Rassi Filho" userId="9e60b8d8540ca2b3" providerId="Windows Live" clId="Web-{DDAF09DC-2CC1-4B13-88B5-E86BA42E2DE7}" dt="2024-05-23T00:51:32.377" v="1557" actId="1076"/>
          <ac:picMkLst>
            <pc:docMk/>
            <pc:sldMk cId="4068156213" sldId="271"/>
            <ac:picMk id="6" creationId="{887B76A2-E1E4-FAF3-FDAC-5B7476BB10B8}"/>
          </ac:picMkLst>
        </pc:picChg>
      </pc:sldChg>
      <pc:sldChg chg="new del">
        <pc:chgData name="Jorge Radif Rassi Filho" userId="9e60b8d8540ca2b3" providerId="Windows Live" clId="Web-{DDAF09DC-2CC1-4B13-88B5-E86BA42E2DE7}" dt="2024-05-23T01:10:13.481" v="1701"/>
        <pc:sldMkLst>
          <pc:docMk/>
          <pc:sldMk cId="2049907614" sldId="272"/>
        </pc:sldMkLst>
      </pc:sldChg>
      <pc:sldChg chg="addSp modSp new">
        <pc:chgData name="Jorge Radif Rassi Filho" userId="9e60b8d8540ca2b3" providerId="Windows Live" clId="Web-{DDAF09DC-2CC1-4B13-88B5-E86BA42E2DE7}" dt="2024-05-23T01:32:21.185" v="2376" actId="20577"/>
        <pc:sldMkLst>
          <pc:docMk/>
          <pc:sldMk cId="4223717851" sldId="272"/>
        </pc:sldMkLst>
        <pc:spChg chg="mod">
          <ac:chgData name="Jorge Radif Rassi Filho" userId="9e60b8d8540ca2b3" providerId="Windows Live" clId="Web-{DDAF09DC-2CC1-4B13-88B5-E86BA42E2DE7}" dt="2024-05-23T01:30:15.212" v="2354" actId="20577"/>
          <ac:spMkLst>
            <pc:docMk/>
            <pc:sldMk cId="4223717851" sldId="272"/>
            <ac:spMk id="2" creationId="{2DFDDEC4-E72D-F0A6-E4A1-63F08F0CBC6C}"/>
          </ac:spMkLst>
        </pc:spChg>
        <pc:spChg chg="add mod">
          <ac:chgData name="Jorge Radif Rassi Filho" userId="9e60b8d8540ca2b3" providerId="Windows Live" clId="Web-{DDAF09DC-2CC1-4B13-88B5-E86BA42E2DE7}" dt="2024-05-23T01:15:06.101" v="1885" actId="1076"/>
          <ac:spMkLst>
            <pc:docMk/>
            <pc:sldMk cId="4223717851" sldId="272"/>
            <ac:spMk id="7" creationId="{000A16E6-EEAD-4366-0267-03D81DBCC99E}"/>
          </ac:spMkLst>
        </pc:spChg>
        <pc:spChg chg="add mod">
          <ac:chgData name="Jorge Radif Rassi Filho" userId="9e60b8d8540ca2b3" providerId="Windows Live" clId="Web-{DDAF09DC-2CC1-4B13-88B5-E86BA42E2DE7}" dt="2024-05-23T01:15:00.163" v="1884" actId="1076"/>
          <ac:spMkLst>
            <pc:docMk/>
            <pc:sldMk cId="4223717851" sldId="272"/>
            <ac:spMk id="8" creationId="{929D4DA6-5B59-9E38-2B0F-674B814F9889}"/>
          </ac:spMkLst>
        </pc:spChg>
        <pc:spChg chg="add mod">
          <ac:chgData name="Jorge Radif Rassi Filho" userId="9e60b8d8540ca2b3" providerId="Windows Live" clId="Web-{DDAF09DC-2CC1-4B13-88B5-E86BA42E2DE7}" dt="2024-05-23T01:14:58.819" v="1883" actId="1076"/>
          <ac:spMkLst>
            <pc:docMk/>
            <pc:sldMk cId="4223717851" sldId="272"/>
            <ac:spMk id="9" creationId="{291FF093-4A8B-7781-28F5-87C41F6563DE}"/>
          </ac:spMkLst>
        </pc:spChg>
        <pc:spChg chg="add mod">
          <ac:chgData name="Jorge Radif Rassi Filho" userId="9e60b8d8540ca2b3" providerId="Windows Live" clId="Web-{DDAF09DC-2CC1-4B13-88B5-E86BA42E2DE7}" dt="2024-05-23T01:14:56.085" v="1882" actId="1076"/>
          <ac:spMkLst>
            <pc:docMk/>
            <pc:sldMk cId="4223717851" sldId="272"/>
            <ac:spMk id="10" creationId="{5EE34EF2-4DFF-9481-3502-9CBD50668003}"/>
          </ac:spMkLst>
        </pc:spChg>
        <pc:spChg chg="add mod">
          <ac:chgData name="Jorge Radif Rassi Filho" userId="9e60b8d8540ca2b3" providerId="Windows Live" clId="Web-{DDAF09DC-2CC1-4B13-88B5-E86BA42E2DE7}" dt="2024-05-23T01:15:11.601" v="1886" actId="1076"/>
          <ac:spMkLst>
            <pc:docMk/>
            <pc:sldMk cId="4223717851" sldId="272"/>
            <ac:spMk id="11" creationId="{F2768CC9-4857-4E63-D43D-4B574DA25FF8}"/>
          </ac:spMkLst>
        </pc:spChg>
        <pc:spChg chg="add mod">
          <ac:chgData name="Jorge Radif Rassi Filho" userId="9e60b8d8540ca2b3" providerId="Windows Live" clId="Web-{DDAF09DC-2CC1-4B13-88B5-E86BA42E2DE7}" dt="2024-05-23T01:16:03.165" v="1931" actId="20577"/>
          <ac:spMkLst>
            <pc:docMk/>
            <pc:sldMk cId="4223717851" sldId="272"/>
            <ac:spMk id="12" creationId="{D49046D9-AB2E-645D-73DC-48CF9D30D152}"/>
          </ac:spMkLst>
        </pc:spChg>
        <pc:spChg chg="add mod">
          <ac:chgData name="Jorge Radif Rassi Filho" userId="9e60b8d8540ca2b3" providerId="Windows Live" clId="Web-{DDAF09DC-2CC1-4B13-88B5-E86BA42E2DE7}" dt="2024-05-23T01:16:43.620" v="1964" actId="1076"/>
          <ac:spMkLst>
            <pc:docMk/>
            <pc:sldMk cId="4223717851" sldId="272"/>
            <ac:spMk id="13" creationId="{64D95D62-68CF-A070-F30F-F5007324A7F7}"/>
          </ac:spMkLst>
        </pc:spChg>
        <pc:spChg chg="add mod">
          <ac:chgData name="Jorge Radif Rassi Filho" userId="9e60b8d8540ca2b3" providerId="Windows Live" clId="Web-{DDAF09DC-2CC1-4B13-88B5-E86BA42E2DE7}" dt="2024-05-23T01:17:01.261" v="1978" actId="20577"/>
          <ac:spMkLst>
            <pc:docMk/>
            <pc:sldMk cId="4223717851" sldId="272"/>
            <ac:spMk id="14" creationId="{7C0FB60B-E298-2BDD-CB6B-88E98CEC1497}"/>
          </ac:spMkLst>
        </pc:spChg>
        <pc:spChg chg="add mod">
          <ac:chgData name="Jorge Radif Rassi Filho" userId="9e60b8d8540ca2b3" providerId="Windows Live" clId="Web-{DDAF09DC-2CC1-4B13-88B5-E86BA42E2DE7}" dt="2024-05-23T01:32:21.185" v="2376" actId="20577"/>
          <ac:spMkLst>
            <pc:docMk/>
            <pc:sldMk cId="4223717851" sldId="272"/>
            <ac:spMk id="15" creationId="{AA73E790-49EE-AE6C-4EDA-77E27A02EF96}"/>
          </ac:spMkLst>
        </pc:spChg>
        <pc:picChg chg="add mod">
          <ac:chgData name="Jorge Radif Rassi Filho" userId="9e60b8d8540ca2b3" providerId="Windows Live" clId="Web-{DDAF09DC-2CC1-4B13-88B5-E86BA42E2DE7}" dt="2024-05-23T01:12:51.018" v="1822" actId="1076"/>
          <ac:picMkLst>
            <pc:docMk/>
            <pc:sldMk cId="4223717851" sldId="272"/>
            <ac:picMk id="6" creationId="{6831B785-4557-19E0-4136-2373E98F9244}"/>
          </ac:picMkLst>
        </pc:picChg>
      </pc:sldChg>
    </pc:docChg>
  </pc:docChgLst>
  <pc:docChgLst>
    <pc:chgData name="Jorge Radif Rassi Filho" userId="9e60b8d8540ca2b3" providerId="Windows Live" clId="Web-{3275B401-AE84-436B-92F4-70C6A24E6CAE}"/>
    <pc:docChg chg="modSld">
      <pc:chgData name="Jorge Radif Rassi Filho" userId="9e60b8d8540ca2b3" providerId="Windows Live" clId="Web-{3275B401-AE84-436B-92F4-70C6A24E6CAE}" dt="2024-05-29T19:28:49.323" v="8" actId="20577"/>
      <pc:docMkLst>
        <pc:docMk/>
      </pc:docMkLst>
      <pc:sldChg chg="addSp delSp modSp delAnim">
        <pc:chgData name="Jorge Radif Rassi Filho" userId="9e60b8d8540ca2b3" providerId="Windows Live" clId="Web-{3275B401-AE84-436B-92F4-70C6A24E6CAE}" dt="2024-05-29T19:28:09.853" v="5" actId="14100"/>
        <pc:sldMkLst>
          <pc:docMk/>
          <pc:sldMk cId="2130052491" sldId="264"/>
        </pc:sldMkLst>
        <pc:picChg chg="add mod">
          <ac:chgData name="Jorge Radif Rassi Filho" userId="9e60b8d8540ca2b3" providerId="Windows Live" clId="Web-{3275B401-AE84-436B-92F4-70C6A24E6CAE}" dt="2024-05-29T19:28:09.853" v="5" actId="14100"/>
          <ac:picMkLst>
            <pc:docMk/>
            <pc:sldMk cId="2130052491" sldId="264"/>
            <ac:picMk id="3" creationId="{55397ACA-1E16-5553-CCE8-E2199DFDEBA4}"/>
          </ac:picMkLst>
        </pc:picChg>
        <pc:picChg chg="del">
          <ac:chgData name="Jorge Radif Rassi Filho" userId="9e60b8d8540ca2b3" providerId="Windows Live" clId="Web-{3275B401-AE84-436B-92F4-70C6A24E6CAE}" dt="2024-05-29T19:27:53.603" v="2"/>
          <ac:picMkLst>
            <pc:docMk/>
            <pc:sldMk cId="2130052491" sldId="264"/>
            <ac:picMk id="10" creationId="{266D0614-7C5C-C926-E1BA-FB8D6AD3B2F7}"/>
          </ac:picMkLst>
        </pc:picChg>
      </pc:sldChg>
      <pc:sldChg chg="modSp">
        <pc:chgData name="Jorge Radif Rassi Filho" userId="9e60b8d8540ca2b3" providerId="Windows Live" clId="Web-{3275B401-AE84-436B-92F4-70C6A24E6CAE}" dt="2024-05-29T19:28:49.323" v="8" actId="20577"/>
        <pc:sldMkLst>
          <pc:docMk/>
          <pc:sldMk cId="3636651226" sldId="265"/>
        </pc:sldMkLst>
        <pc:graphicFrameChg chg="modGraphic">
          <ac:chgData name="Jorge Radif Rassi Filho" userId="9e60b8d8540ca2b3" providerId="Windows Live" clId="Web-{3275B401-AE84-436B-92F4-70C6A24E6CAE}" dt="2024-05-29T19:28:49.323" v="8" actId="20577"/>
          <ac:graphicFrameMkLst>
            <pc:docMk/>
            <pc:sldMk cId="3636651226" sldId="265"/>
            <ac:graphicFrameMk id="7" creationId="{CE4F0A26-2097-F3E4-B395-7DB8343AB18F}"/>
          </ac:graphicFrameMkLst>
        </pc:graphicFrameChg>
      </pc:sldChg>
      <pc:sldChg chg="modSp">
        <pc:chgData name="Jorge Radif Rassi Filho" userId="9e60b8d8540ca2b3" providerId="Windows Live" clId="Web-{3275B401-AE84-436B-92F4-70C6A24E6CAE}" dt="2024-05-29T19:22:55.125" v="1" actId="20577"/>
        <pc:sldMkLst>
          <pc:docMk/>
          <pc:sldMk cId="443634839" sldId="273"/>
        </pc:sldMkLst>
        <pc:spChg chg="mod">
          <ac:chgData name="Jorge Radif Rassi Filho" userId="9e60b8d8540ca2b3" providerId="Windows Live" clId="Web-{3275B401-AE84-436B-92F4-70C6A24E6CAE}" dt="2024-05-29T19:22:55.125" v="1" actId="20577"/>
          <ac:spMkLst>
            <pc:docMk/>
            <pc:sldMk cId="443634839" sldId="273"/>
            <ac:spMk id="3" creationId="{00000000-0000-0000-0000-000000000000}"/>
          </ac:spMkLst>
        </pc:spChg>
      </pc:sldChg>
    </pc:docChg>
  </pc:docChgLst>
  <pc:docChgLst>
    <pc:chgData name="Jorge Radif Rassi Filho" userId="9e60b8d8540ca2b3" providerId="Windows Live" clId="Web-{D4B3C655-0A4B-4BD7-9B5E-08652A097BAD}"/>
    <pc:docChg chg="delSld modSld">
      <pc:chgData name="Jorge Radif Rassi Filho" userId="9e60b8d8540ca2b3" providerId="Windows Live" clId="Web-{D4B3C655-0A4B-4BD7-9B5E-08652A097BAD}" dt="2024-05-30T00:53:23.685" v="50" actId="20577"/>
      <pc:docMkLst>
        <pc:docMk/>
      </pc:docMkLst>
      <pc:sldChg chg="modSp">
        <pc:chgData name="Jorge Radif Rassi Filho" userId="9e60b8d8540ca2b3" providerId="Windows Live" clId="Web-{D4B3C655-0A4B-4BD7-9B5E-08652A097BAD}" dt="2024-05-30T00:53:06.997" v="47" actId="20577"/>
        <pc:sldMkLst>
          <pc:docMk/>
          <pc:sldMk cId="3370306615" sldId="261"/>
        </pc:sldMkLst>
        <pc:spChg chg="mod">
          <ac:chgData name="Jorge Radif Rassi Filho" userId="9e60b8d8540ca2b3" providerId="Windows Live" clId="Web-{D4B3C655-0A4B-4BD7-9B5E-08652A097BAD}" dt="2024-05-30T00:53:06.997" v="47" actId="20577"/>
          <ac:spMkLst>
            <pc:docMk/>
            <pc:sldMk cId="3370306615" sldId="261"/>
            <ac:spMk id="10" creationId="{0A56C755-38D9-0F0C-B023-35CDD4DCEA5D}"/>
          </ac:spMkLst>
        </pc:spChg>
      </pc:sldChg>
      <pc:sldChg chg="del">
        <pc:chgData name="Jorge Radif Rassi Filho" userId="9e60b8d8540ca2b3" providerId="Windows Live" clId="Web-{D4B3C655-0A4B-4BD7-9B5E-08652A097BAD}" dt="2024-05-30T00:48:28.638" v="0"/>
        <pc:sldMkLst>
          <pc:docMk/>
          <pc:sldMk cId="4161861604" sldId="262"/>
        </pc:sldMkLst>
      </pc:sldChg>
      <pc:sldChg chg="modSp">
        <pc:chgData name="Jorge Radif Rassi Filho" userId="9e60b8d8540ca2b3" providerId="Windows Live" clId="Web-{D4B3C655-0A4B-4BD7-9B5E-08652A097BAD}" dt="2024-05-30T00:52:59.449" v="46" actId="20577"/>
        <pc:sldMkLst>
          <pc:docMk/>
          <pc:sldMk cId="2005043623" sldId="263"/>
        </pc:sldMkLst>
        <pc:spChg chg="mod">
          <ac:chgData name="Jorge Radif Rassi Filho" userId="9e60b8d8540ca2b3" providerId="Windows Live" clId="Web-{D4B3C655-0A4B-4BD7-9B5E-08652A097BAD}" dt="2024-05-30T00:52:59.449" v="46" actId="20577"/>
          <ac:spMkLst>
            <pc:docMk/>
            <pc:sldMk cId="2005043623" sldId="263"/>
            <ac:spMk id="7" creationId="{6EB36CCF-BAD2-44E4-4B18-AAAB24B138D6}"/>
          </ac:spMkLst>
        </pc:spChg>
      </pc:sldChg>
      <pc:sldChg chg="modSp">
        <pc:chgData name="Jorge Radif Rassi Filho" userId="9e60b8d8540ca2b3" providerId="Windows Live" clId="Web-{D4B3C655-0A4B-4BD7-9B5E-08652A097BAD}" dt="2024-05-30T00:49:15.171" v="45" actId="20577"/>
        <pc:sldMkLst>
          <pc:docMk/>
          <pc:sldMk cId="765720378" sldId="266"/>
        </pc:sldMkLst>
        <pc:spChg chg="mod">
          <ac:chgData name="Jorge Radif Rassi Filho" userId="9e60b8d8540ca2b3" providerId="Windows Live" clId="Web-{D4B3C655-0A4B-4BD7-9B5E-08652A097BAD}" dt="2024-05-30T00:49:15.171" v="45" actId="20577"/>
          <ac:spMkLst>
            <pc:docMk/>
            <pc:sldMk cId="765720378" sldId="266"/>
            <ac:spMk id="3" creationId="{573ECD0C-F9F0-1687-A726-B3866A575428}"/>
          </ac:spMkLst>
        </pc:spChg>
      </pc:sldChg>
      <pc:sldChg chg="modSp">
        <pc:chgData name="Jorge Radif Rassi Filho" userId="9e60b8d8540ca2b3" providerId="Windows Live" clId="Web-{D4B3C655-0A4B-4BD7-9B5E-08652A097BAD}" dt="2024-05-30T00:53:14.700" v="48" actId="20577"/>
        <pc:sldMkLst>
          <pc:docMk/>
          <pc:sldMk cId="642795867" sldId="269"/>
        </pc:sldMkLst>
        <pc:spChg chg="mod">
          <ac:chgData name="Jorge Radif Rassi Filho" userId="9e60b8d8540ca2b3" providerId="Windows Live" clId="Web-{D4B3C655-0A4B-4BD7-9B5E-08652A097BAD}" dt="2024-05-30T00:53:14.700" v="48" actId="20577"/>
          <ac:spMkLst>
            <pc:docMk/>
            <pc:sldMk cId="642795867" sldId="269"/>
            <ac:spMk id="10" creationId="{E51D8B41-73C0-A5F6-B4DE-3ADCB612F6F6}"/>
          </ac:spMkLst>
        </pc:spChg>
      </pc:sldChg>
      <pc:sldChg chg="modSp">
        <pc:chgData name="Jorge Radif Rassi Filho" userId="9e60b8d8540ca2b3" providerId="Windows Live" clId="Web-{D4B3C655-0A4B-4BD7-9B5E-08652A097BAD}" dt="2024-05-30T00:53:19.200" v="49" actId="20577"/>
        <pc:sldMkLst>
          <pc:docMk/>
          <pc:sldMk cId="667931938" sldId="270"/>
        </pc:sldMkLst>
        <pc:spChg chg="mod">
          <ac:chgData name="Jorge Radif Rassi Filho" userId="9e60b8d8540ca2b3" providerId="Windows Live" clId="Web-{D4B3C655-0A4B-4BD7-9B5E-08652A097BAD}" dt="2024-05-30T00:53:19.200" v="49" actId="20577"/>
          <ac:spMkLst>
            <pc:docMk/>
            <pc:sldMk cId="667931938" sldId="270"/>
            <ac:spMk id="11" creationId="{002DC79C-0DF6-70FA-7F28-C769B6D615EE}"/>
          </ac:spMkLst>
        </pc:spChg>
      </pc:sldChg>
      <pc:sldChg chg="modSp">
        <pc:chgData name="Jorge Radif Rassi Filho" userId="9e60b8d8540ca2b3" providerId="Windows Live" clId="Web-{D4B3C655-0A4B-4BD7-9B5E-08652A097BAD}" dt="2024-05-30T00:53:23.685" v="50" actId="20577"/>
        <pc:sldMkLst>
          <pc:docMk/>
          <pc:sldMk cId="4068156213" sldId="271"/>
        </pc:sldMkLst>
        <pc:spChg chg="mod">
          <ac:chgData name="Jorge Radif Rassi Filho" userId="9e60b8d8540ca2b3" providerId="Windows Live" clId="Web-{D4B3C655-0A4B-4BD7-9B5E-08652A097BAD}" dt="2024-05-30T00:53:23.685" v="50" actId="20577"/>
          <ac:spMkLst>
            <pc:docMk/>
            <pc:sldMk cId="4068156213" sldId="271"/>
            <ac:spMk id="15" creationId="{3C8228DF-6B94-7F56-F020-FBFABEF9D8B0}"/>
          </ac:spMkLst>
        </pc:spChg>
      </pc:sldChg>
    </pc:docChg>
  </pc:docChgLst>
  <pc:docChgLst>
    <pc:chgData name="Jorge Radif Rassi Filho" userId="9e60b8d8540ca2b3" providerId="Windows Live" clId="Web-{70C679F6-6453-4D4A-AAD6-897E7E9F3423}"/>
    <pc:docChg chg="addSld modSld">
      <pc:chgData name="Jorge Radif Rassi Filho" userId="9e60b8d8540ca2b3" providerId="Windows Live" clId="Web-{70C679F6-6453-4D4A-AAD6-897E7E9F3423}" dt="2024-05-17T21:08:45.663" v="316" actId="1076"/>
      <pc:docMkLst>
        <pc:docMk/>
      </pc:docMkLst>
      <pc:sldChg chg="addSp delSp modSp addAnim delAnim">
        <pc:chgData name="Jorge Radif Rassi Filho" userId="9e60b8d8540ca2b3" providerId="Windows Live" clId="Web-{70C679F6-6453-4D4A-AAD6-897E7E9F3423}" dt="2024-05-17T21:08:45.663" v="316" actId="1076"/>
        <pc:sldMkLst>
          <pc:docMk/>
          <pc:sldMk cId="1143039905" sldId="259"/>
        </pc:sldMkLst>
        <pc:spChg chg="mod">
          <ac:chgData name="Jorge Radif Rassi Filho" userId="9e60b8d8540ca2b3" providerId="Windows Live" clId="Web-{70C679F6-6453-4D4A-AAD6-897E7E9F3423}" dt="2024-05-17T21:08:40.850" v="315" actId="1076"/>
          <ac:spMkLst>
            <pc:docMk/>
            <pc:sldMk cId="1143039905" sldId="259"/>
            <ac:spMk id="2" creationId="{5306E3B3-3712-074B-D679-1F30D499069D}"/>
          </ac:spMkLst>
        </pc:spChg>
        <pc:spChg chg="del">
          <ac:chgData name="Jorge Radif Rassi Filho" userId="9e60b8d8540ca2b3" providerId="Windows Live" clId="Web-{70C679F6-6453-4D4A-AAD6-897E7E9F3423}" dt="2024-05-17T20:34:02.814" v="0"/>
          <ac:spMkLst>
            <pc:docMk/>
            <pc:sldMk cId="1143039905" sldId="259"/>
            <ac:spMk id="3" creationId="{2B5A0CD7-D368-F41E-43E1-B0C56A8BA51E}"/>
          </ac:spMkLst>
        </pc:spChg>
        <pc:picChg chg="add mod ord">
          <ac:chgData name="Jorge Radif Rassi Filho" userId="9e60b8d8540ca2b3" providerId="Windows Live" clId="Web-{70C679F6-6453-4D4A-AAD6-897E7E9F3423}" dt="2024-05-17T21:08:45.663" v="316" actId="1076"/>
          <ac:picMkLst>
            <pc:docMk/>
            <pc:sldMk cId="1143039905" sldId="259"/>
            <ac:picMk id="7" creationId="{4F7BFDC4-17F8-8011-105C-9405645F95A5}"/>
          </ac:picMkLst>
        </pc:picChg>
        <pc:picChg chg="add del mod">
          <ac:chgData name="Jorge Radif Rassi Filho" userId="9e60b8d8540ca2b3" providerId="Windows Live" clId="Web-{70C679F6-6453-4D4A-AAD6-897E7E9F3423}" dt="2024-05-17T21:06:57.125" v="289"/>
          <ac:picMkLst>
            <pc:docMk/>
            <pc:sldMk cId="1143039905" sldId="259"/>
            <ac:picMk id="8" creationId="{2EAAD1C7-095B-EF8E-31E3-8C51BB8CE9CF}"/>
          </ac:picMkLst>
        </pc:picChg>
        <pc:picChg chg="add del mod">
          <ac:chgData name="Jorge Radif Rassi Filho" userId="9e60b8d8540ca2b3" providerId="Windows Live" clId="Web-{70C679F6-6453-4D4A-AAD6-897E7E9F3423}" dt="2024-05-17T21:06:56.125" v="288"/>
          <ac:picMkLst>
            <pc:docMk/>
            <pc:sldMk cId="1143039905" sldId="259"/>
            <ac:picMk id="9" creationId="{24B64B2F-8746-4936-E8DB-CEBEC9E66E3B}"/>
          </ac:picMkLst>
        </pc:picChg>
        <pc:picChg chg="add del mod">
          <ac:chgData name="Jorge Radif Rassi Filho" userId="9e60b8d8540ca2b3" providerId="Windows Live" clId="Web-{70C679F6-6453-4D4A-AAD6-897E7E9F3423}" dt="2024-05-17T21:06:54.875" v="287"/>
          <ac:picMkLst>
            <pc:docMk/>
            <pc:sldMk cId="1143039905" sldId="259"/>
            <ac:picMk id="10" creationId="{266D0614-7C5C-C926-E1BA-FB8D6AD3B2F7}"/>
          </ac:picMkLst>
        </pc:picChg>
        <pc:inkChg chg="add del">
          <ac:chgData name="Jorge Radif Rassi Filho" userId="9e60b8d8540ca2b3" providerId="Windows Live" clId="Web-{70C679F6-6453-4D4A-AAD6-897E7E9F3423}" dt="2024-05-17T20:51:23.004" v="28"/>
          <ac:inkMkLst>
            <pc:docMk/>
            <pc:sldMk cId="1143039905" sldId="259"/>
            <ac:inkMk id="11" creationId="{0F316A0A-835A-4C30-72CE-BFC3AA8D41C3}"/>
          </ac:inkMkLst>
        </pc:inkChg>
        <pc:inkChg chg="add del">
          <ac:chgData name="Jorge Radif Rassi Filho" userId="9e60b8d8540ca2b3" providerId="Windows Live" clId="Web-{70C679F6-6453-4D4A-AAD6-897E7E9F3423}" dt="2024-05-17T20:51:19.738" v="27"/>
          <ac:inkMkLst>
            <pc:docMk/>
            <pc:sldMk cId="1143039905" sldId="259"/>
            <ac:inkMk id="12" creationId="{D1FA3D3D-0E02-0FB7-5251-1690446CD511}"/>
          </ac:inkMkLst>
        </pc:inkChg>
        <pc:inkChg chg="add del">
          <ac:chgData name="Jorge Radif Rassi Filho" userId="9e60b8d8540ca2b3" providerId="Windows Live" clId="Web-{70C679F6-6453-4D4A-AAD6-897E7E9F3423}" dt="2024-05-17T20:51:14.582" v="26"/>
          <ac:inkMkLst>
            <pc:docMk/>
            <pc:sldMk cId="1143039905" sldId="259"/>
            <ac:inkMk id="13" creationId="{B11F64A4-467F-5A4E-6EAF-417985877D71}"/>
          </ac:inkMkLst>
        </pc:inkChg>
        <pc:inkChg chg="add del">
          <ac:chgData name="Jorge Radif Rassi Filho" userId="9e60b8d8540ca2b3" providerId="Windows Live" clId="Web-{70C679F6-6453-4D4A-AAD6-897E7E9F3423}" dt="2024-05-17T20:50:37.157" v="25"/>
          <ac:inkMkLst>
            <pc:docMk/>
            <pc:sldMk cId="1143039905" sldId="259"/>
            <ac:inkMk id="14" creationId="{0D7597DD-F33B-8BE0-7645-FD2830EA7949}"/>
          </ac:inkMkLst>
        </pc:inkChg>
      </pc:sldChg>
      <pc:sldChg chg="addSp delSp modSp new mod modClrScheme chgLayout">
        <pc:chgData name="Jorge Radif Rassi Filho" userId="9e60b8d8540ca2b3" providerId="Windows Live" clId="Web-{70C679F6-6453-4D4A-AAD6-897E7E9F3423}" dt="2024-05-17T21:03:56.129" v="282" actId="14100"/>
        <pc:sldMkLst>
          <pc:docMk/>
          <pc:sldMk cId="3370306615" sldId="261"/>
        </pc:sldMkLst>
        <pc:spChg chg="del">
          <ac:chgData name="Jorge Radif Rassi Filho" userId="9e60b8d8540ca2b3" providerId="Windows Live" clId="Web-{70C679F6-6453-4D4A-AAD6-897E7E9F3423}" dt="2024-05-17T20:55:58.490" v="31"/>
          <ac:spMkLst>
            <pc:docMk/>
            <pc:sldMk cId="3370306615" sldId="261"/>
            <ac:spMk id="2" creationId="{CEF422E8-8FC3-98E5-823E-B722A98A760D}"/>
          </ac:spMkLst>
        </pc:spChg>
        <pc:spChg chg="del">
          <ac:chgData name="Jorge Radif Rassi Filho" userId="9e60b8d8540ca2b3" providerId="Windows Live" clId="Web-{70C679F6-6453-4D4A-AAD6-897E7E9F3423}" dt="2024-05-17T20:55:53.646" v="30"/>
          <ac:spMkLst>
            <pc:docMk/>
            <pc:sldMk cId="3370306615" sldId="261"/>
            <ac:spMk id="3" creationId="{B6346DBF-E854-8B5D-F614-B3F51CFFA928}"/>
          </ac:spMkLst>
        </pc:spChg>
        <pc:spChg chg="del">
          <ac:chgData name="Jorge Radif Rassi Filho" userId="9e60b8d8540ca2b3" providerId="Windows Live" clId="Web-{70C679F6-6453-4D4A-AAD6-897E7E9F3423}" dt="2024-05-17T20:55:58.490" v="31"/>
          <ac:spMkLst>
            <pc:docMk/>
            <pc:sldMk cId="3370306615" sldId="261"/>
            <ac:spMk id="4" creationId="{C247AD1B-47D7-0161-CAFA-318288A7D47A}"/>
          </ac:spMkLst>
        </pc:spChg>
        <pc:spChg chg="mod">
          <ac:chgData name="Jorge Radif Rassi Filho" userId="9e60b8d8540ca2b3" providerId="Windows Live" clId="Web-{70C679F6-6453-4D4A-AAD6-897E7E9F3423}" dt="2024-05-17T20:55:58.490" v="31"/>
          <ac:spMkLst>
            <pc:docMk/>
            <pc:sldMk cId="3370306615" sldId="261"/>
            <ac:spMk id="5" creationId="{636CEE5B-AB95-B253-9AB1-D38401D971D4}"/>
          </ac:spMkLst>
        </pc:spChg>
        <pc:spChg chg="mod">
          <ac:chgData name="Jorge Radif Rassi Filho" userId="9e60b8d8540ca2b3" providerId="Windows Live" clId="Web-{70C679F6-6453-4D4A-AAD6-897E7E9F3423}" dt="2024-05-17T20:55:58.490" v="31"/>
          <ac:spMkLst>
            <pc:docMk/>
            <pc:sldMk cId="3370306615" sldId="261"/>
            <ac:spMk id="6" creationId="{A96A71AC-3515-BE4F-F907-7274B481472B}"/>
          </ac:spMkLst>
        </pc:spChg>
        <pc:spChg chg="mod">
          <ac:chgData name="Jorge Radif Rassi Filho" userId="9e60b8d8540ca2b3" providerId="Windows Live" clId="Web-{70C679F6-6453-4D4A-AAD6-897E7E9F3423}" dt="2024-05-17T20:55:58.490" v="31"/>
          <ac:spMkLst>
            <pc:docMk/>
            <pc:sldMk cId="3370306615" sldId="261"/>
            <ac:spMk id="7" creationId="{3F286AEB-148E-77AC-9215-635F45F8C19B}"/>
          </ac:spMkLst>
        </pc:spChg>
        <pc:spChg chg="add del">
          <ac:chgData name="Jorge Radif Rassi Filho" userId="9e60b8d8540ca2b3" providerId="Windows Live" clId="Web-{70C679F6-6453-4D4A-AAD6-897E7E9F3423}" dt="2024-05-17T20:58:28.656" v="90"/>
          <ac:spMkLst>
            <pc:docMk/>
            <pc:sldMk cId="3370306615" sldId="261"/>
            <ac:spMk id="9" creationId="{FC410D26-FB34-6B6B-3308-24E065F37961}"/>
          </ac:spMkLst>
        </pc:spChg>
        <pc:spChg chg="add mod">
          <ac:chgData name="Jorge Radif Rassi Filho" userId="9e60b8d8540ca2b3" providerId="Windows Live" clId="Web-{70C679F6-6453-4D4A-AAD6-897E7E9F3423}" dt="2024-05-17T21:03:56.129" v="282" actId="14100"/>
          <ac:spMkLst>
            <pc:docMk/>
            <pc:sldMk cId="3370306615" sldId="261"/>
            <ac:spMk id="10" creationId="{0A56C755-38D9-0F0C-B023-35CDD4DCEA5D}"/>
          </ac:spMkLst>
        </pc:spChg>
        <pc:spChg chg="add mod">
          <ac:chgData name="Jorge Radif Rassi Filho" userId="9e60b8d8540ca2b3" providerId="Windows Live" clId="Web-{70C679F6-6453-4D4A-AAD6-897E7E9F3423}" dt="2024-05-17T21:01:54.247" v="280" actId="14100"/>
          <ac:spMkLst>
            <pc:docMk/>
            <pc:sldMk cId="3370306615" sldId="261"/>
            <ac:spMk id="11" creationId="{9292AB08-6E8C-F850-5E5A-FAE52FCFC25F}"/>
          </ac:spMkLst>
        </pc:spChg>
        <pc:spChg chg="add mod">
          <ac:chgData name="Jorge Radif Rassi Filho" userId="9e60b8d8540ca2b3" providerId="Windows Live" clId="Web-{70C679F6-6453-4D4A-AAD6-897E7E9F3423}" dt="2024-05-17T21:00:54.055" v="252" actId="20577"/>
          <ac:spMkLst>
            <pc:docMk/>
            <pc:sldMk cId="3370306615" sldId="261"/>
            <ac:spMk id="13" creationId="{9A04F950-AAEF-2054-4800-418003C22AA2}"/>
          </ac:spMkLst>
        </pc:spChg>
        <pc:spChg chg="add del mod">
          <ac:chgData name="Jorge Radif Rassi Filho" userId="9e60b8d8540ca2b3" providerId="Windows Live" clId="Web-{70C679F6-6453-4D4A-AAD6-897E7E9F3423}" dt="2024-05-17T20:57:27.230" v="68"/>
          <ac:spMkLst>
            <pc:docMk/>
            <pc:sldMk cId="3370306615" sldId="261"/>
            <ac:spMk id="15" creationId="{AFF0513E-1A82-F011-65E8-90A2452D3EB8}"/>
          </ac:spMkLst>
        </pc:spChg>
        <pc:picChg chg="add mod ord">
          <ac:chgData name="Jorge Radif Rassi Filho" userId="9e60b8d8540ca2b3" providerId="Windows Live" clId="Web-{70C679F6-6453-4D4A-AAD6-897E7E9F3423}" dt="2024-05-17T20:58:55.267" v="99" actId="1076"/>
          <ac:picMkLst>
            <pc:docMk/>
            <pc:sldMk cId="3370306615" sldId="261"/>
            <ac:picMk id="8" creationId="{77526575-7FF5-E2E4-05D4-0906709A08FB}"/>
          </ac:picMkLst>
        </pc:picChg>
      </pc:sldChg>
      <pc:sldChg chg="addSp delSp modSp add replId delAnim">
        <pc:chgData name="Jorge Radif Rassi Filho" userId="9e60b8d8540ca2b3" providerId="Windows Live" clId="Web-{70C679F6-6453-4D4A-AAD6-897E7E9F3423}" dt="2024-05-17T21:08:33.725" v="314" actId="1076"/>
        <pc:sldMkLst>
          <pc:docMk/>
          <pc:sldMk cId="4161861604" sldId="262"/>
        </pc:sldMkLst>
        <pc:spChg chg="mod">
          <ac:chgData name="Jorge Radif Rassi Filho" userId="9e60b8d8540ca2b3" providerId="Windows Live" clId="Web-{70C679F6-6453-4D4A-AAD6-897E7E9F3423}" dt="2024-05-17T21:08:27.677" v="313" actId="1076"/>
          <ac:spMkLst>
            <pc:docMk/>
            <pc:sldMk cId="4161861604" sldId="262"/>
            <ac:spMk id="2" creationId="{5306E3B3-3712-074B-D679-1F30D499069D}"/>
          </ac:spMkLst>
        </pc:spChg>
        <pc:spChg chg="add del mod">
          <ac:chgData name="Jorge Radif Rassi Filho" userId="9e60b8d8540ca2b3" providerId="Windows Live" clId="Web-{70C679F6-6453-4D4A-AAD6-897E7E9F3423}" dt="2024-05-17T21:07:28.877" v="295"/>
          <ac:spMkLst>
            <pc:docMk/>
            <pc:sldMk cId="4161861604" sldId="262"/>
            <ac:spMk id="11" creationId="{094AC4BD-71F8-DB42-E819-D3E0B6817CA4}"/>
          </ac:spMkLst>
        </pc:spChg>
        <pc:picChg chg="del mod">
          <ac:chgData name="Jorge Radif Rassi Filho" userId="9e60b8d8540ca2b3" providerId="Windows Live" clId="Web-{70C679F6-6453-4D4A-AAD6-897E7E9F3423}" dt="2024-05-17T21:07:14.892" v="294"/>
          <ac:picMkLst>
            <pc:docMk/>
            <pc:sldMk cId="4161861604" sldId="262"/>
            <ac:picMk id="7" creationId="{4F7BFDC4-17F8-8011-105C-9405645F95A5}"/>
          </ac:picMkLst>
        </pc:picChg>
        <pc:picChg chg="mod">
          <ac:chgData name="Jorge Radif Rassi Filho" userId="9e60b8d8540ca2b3" providerId="Windows Live" clId="Web-{70C679F6-6453-4D4A-AAD6-897E7E9F3423}" dt="2024-05-17T21:08:33.725" v="314" actId="1076"/>
          <ac:picMkLst>
            <pc:docMk/>
            <pc:sldMk cId="4161861604" sldId="262"/>
            <ac:picMk id="8" creationId="{2EAAD1C7-095B-EF8E-31E3-8C51BB8CE9CF}"/>
          </ac:picMkLst>
        </pc:picChg>
        <pc:picChg chg="del">
          <ac:chgData name="Jorge Radif Rassi Filho" userId="9e60b8d8540ca2b3" providerId="Windows Live" clId="Web-{70C679F6-6453-4D4A-AAD6-897E7E9F3423}" dt="2024-05-17T21:07:10.407" v="292"/>
          <ac:picMkLst>
            <pc:docMk/>
            <pc:sldMk cId="4161861604" sldId="262"/>
            <ac:picMk id="9" creationId="{24B64B2F-8746-4936-E8DB-CEBEC9E66E3B}"/>
          </ac:picMkLst>
        </pc:picChg>
        <pc:picChg chg="del">
          <ac:chgData name="Jorge Radif Rassi Filho" userId="9e60b8d8540ca2b3" providerId="Windows Live" clId="Web-{70C679F6-6453-4D4A-AAD6-897E7E9F3423}" dt="2024-05-17T21:07:08.985" v="291"/>
          <ac:picMkLst>
            <pc:docMk/>
            <pc:sldMk cId="4161861604" sldId="262"/>
            <ac:picMk id="10" creationId="{266D0614-7C5C-C926-E1BA-FB8D6AD3B2F7}"/>
          </ac:picMkLst>
        </pc:picChg>
      </pc:sldChg>
      <pc:sldChg chg="addSp delSp modSp add replId delAnim">
        <pc:chgData name="Jorge Radif Rassi Filho" userId="9e60b8d8540ca2b3" providerId="Windows Live" clId="Web-{70C679F6-6453-4D4A-AAD6-897E7E9F3423}" dt="2024-05-17T21:08:21.114" v="312" actId="1076"/>
        <pc:sldMkLst>
          <pc:docMk/>
          <pc:sldMk cId="2005043623" sldId="263"/>
        </pc:sldMkLst>
        <pc:spChg chg="mod">
          <ac:chgData name="Jorge Radif Rassi Filho" userId="9e60b8d8540ca2b3" providerId="Windows Live" clId="Web-{70C679F6-6453-4D4A-AAD6-897E7E9F3423}" dt="2024-05-17T21:08:16.786" v="311" actId="1076"/>
          <ac:spMkLst>
            <pc:docMk/>
            <pc:sldMk cId="2005043623" sldId="263"/>
            <ac:spMk id="2" creationId="{5306E3B3-3712-074B-D679-1F30D499069D}"/>
          </ac:spMkLst>
        </pc:spChg>
        <pc:spChg chg="add del mod">
          <ac:chgData name="Jorge Radif Rassi Filho" userId="9e60b8d8540ca2b3" providerId="Windows Live" clId="Web-{70C679F6-6453-4D4A-AAD6-897E7E9F3423}" dt="2024-05-17T21:07:43.987" v="301"/>
          <ac:spMkLst>
            <pc:docMk/>
            <pc:sldMk cId="2005043623" sldId="263"/>
            <ac:spMk id="11" creationId="{B12DC0BC-7898-6D49-34CC-F9860F281DA9}"/>
          </ac:spMkLst>
        </pc:spChg>
        <pc:picChg chg="del mod">
          <ac:chgData name="Jorge Radif Rassi Filho" userId="9e60b8d8540ca2b3" providerId="Windows Live" clId="Web-{70C679F6-6453-4D4A-AAD6-897E7E9F3423}" dt="2024-05-17T21:07:36.565" v="298"/>
          <ac:picMkLst>
            <pc:docMk/>
            <pc:sldMk cId="2005043623" sldId="263"/>
            <ac:picMk id="7" creationId="{4F7BFDC4-17F8-8011-105C-9405645F95A5}"/>
          </ac:picMkLst>
        </pc:picChg>
        <pc:picChg chg="del mod">
          <ac:chgData name="Jorge Radif Rassi Filho" userId="9e60b8d8540ca2b3" providerId="Windows Live" clId="Web-{70C679F6-6453-4D4A-AAD6-897E7E9F3423}" dt="2024-05-17T21:07:41.378" v="300"/>
          <ac:picMkLst>
            <pc:docMk/>
            <pc:sldMk cId="2005043623" sldId="263"/>
            <ac:picMk id="8" creationId="{2EAAD1C7-095B-EF8E-31E3-8C51BB8CE9CF}"/>
          </ac:picMkLst>
        </pc:picChg>
        <pc:picChg chg="mod">
          <ac:chgData name="Jorge Radif Rassi Filho" userId="9e60b8d8540ca2b3" providerId="Windows Live" clId="Web-{70C679F6-6453-4D4A-AAD6-897E7E9F3423}" dt="2024-05-17T21:08:21.114" v="312" actId="1076"/>
          <ac:picMkLst>
            <pc:docMk/>
            <pc:sldMk cId="2005043623" sldId="263"/>
            <ac:picMk id="9" creationId="{24B64B2F-8746-4936-E8DB-CEBEC9E66E3B}"/>
          </ac:picMkLst>
        </pc:picChg>
        <pc:picChg chg="del">
          <ac:chgData name="Jorge Radif Rassi Filho" userId="9e60b8d8540ca2b3" providerId="Windows Live" clId="Web-{70C679F6-6453-4D4A-AAD6-897E7E9F3423}" dt="2024-05-17T21:07:33.565" v="296"/>
          <ac:picMkLst>
            <pc:docMk/>
            <pc:sldMk cId="2005043623" sldId="263"/>
            <ac:picMk id="10" creationId="{266D0614-7C5C-C926-E1BA-FB8D6AD3B2F7}"/>
          </ac:picMkLst>
        </pc:picChg>
      </pc:sldChg>
      <pc:sldChg chg="addSp delSp modSp add replId delAnim">
        <pc:chgData name="Jorge Radif Rassi Filho" userId="9e60b8d8540ca2b3" providerId="Windows Live" clId="Web-{70C679F6-6453-4D4A-AAD6-897E7E9F3423}" dt="2024-05-17T21:08:13.161" v="310" actId="1076"/>
        <pc:sldMkLst>
          <pc:docMk/>
          <pc:sldMk cId="2130052491" sldId="264"/>
        </pc:sldMkLst>
        <pc:spChg chg="mod">
          <ac:chgData name="Jorge Radif Rassi Filho" userId="9e60b8d8540ca2b3" providerId="Windows Live" clId="Web-{70C679F6-6453-4D4A-AAD6-897E7E9F3423}" dt="2024-05-17T21:08:08.332" v="309" actId="1076"/>
          <ac:spMkLst>
            <pc:docMk/>
            <pc:sldMk cId="2130052491" sldId="264"/>
            <ac:spMk id="2" creationId="{5306E3B3-3712-074B-D679-1F30D499069D}"/>
          </ac:spMkLst>
        </pc:spChg>
        <pc:spChg chg="add del mod">
          <ac:chgData name="Jorge Radif Rassi Filho" userId="9e60b8d8540ca2b3" providerId="Windows Live" clId="Web-{70C679F6-6453-4D4A-AAD6-897E7E9F3423}" dt="2024-05-17T21:07:53.956" v="307"/>
          <ac:spMkLst>
            <pc:docMk/>
            <pc:sldMk cId="2130052491" sldId="264"/>
            <ac:spMk id="11" creationId="{DB5CF30B-0A42-7216-F01C-E64BEB5FAF7F}"/>
          </ac:spMkLst>
        </pc:spChg>
        <pc:picChg chg="del">
          <ac:chgData name="Jorge Radif Rassi Filho" userId="9e60b8d8540ca2b3" providerId="Windows Live" clId="Web-{70C679F6-6453-4D4A-AAD6-897E7E9F3423}" dt="2024-05-17T21:07:50.456" v="305"/>
          <ac:picMkLst>
            <pc:docMk/>
            <pc:sldMk cId="2130052491" sldId="264"/>
            <ac:picMk id="7" creationId="{4F7BFDC4-17F8-8011-105C-9405645F95A5}"/>
          </ac:picMkLst>
        </pc:picChg>
        <pc:picChg chg="del">
          <ac:chgData name="Jorge Radif Rassi Filho" userId="9e60b8d8540ca2b3" providerId="Windows Live" clId="Web-{70C679F6-6453-4D4A-AAD6-897E7E9F3423}" dt="2024-05-17T21:07:49.800" v="304"/>
          <ac:picMkLst>
            <pc:docMk/>
            <pc:sldMk cId="2130052491" sldId="264"/>
            <ac:picMk id="8" creationId="{2EAAD1C7-095B-EF8E-31E3-8C51BB8CE9CF}"/>
          </ac:picMkLst>
        </pc:picChg>
        <pc:picChg chg="del">
          <ac:chgData name="Jorge Radif Rassi Filho" userId="9e60b8d8540ca2b3" providerId="Windows Live" clId="Web-{70C679F6-6453-4D4A-AAD6-897E7E9F3423}" dt="2024-05-17T21:07:49.019" v="303"/>
          <ac:picMkLst>
            <pc:docMk/>
            <pc:sldMk cId="2130052491" sldId="264"/>
            <ac:picMk id="9" creationId="{24B64B2F-8746-4936-E8DB-CEBEC9E66E3B}"/>
          </ac:picMkLst>
        </pc:picChg>
        <pc:picChg chg="mod">
          <ac:chgData name="Jorge Radif Rassi Filho" userId="9e60b8d8540ca2b3" providerId="Windows Live" clId="Web-{70C679F6-6453-4D4A-AAD6-897E7E9F3423}" dt="2024-05-17T21:08:13.161" v="310" actId="1076"/>
          <ac:picMkLst>
            <pc:docMk/>
            <pc:sldMk cId="2130052491" sldId="264"/>
            <ac:picMk id="10" creationId="{266D0614-7C5C-C926-E1BA-FB8D6AD3B2F7}"/>
          </ac:picMkLst>
        </pc:picChg>
      </pc:sldChg>
    </pc:docChg>
  </pc:docChgLst>
  <pc:docChgLst>
    <pc:chgData name="Jorge Radif Rassi Filho" userId="9e60b8d8540ca2b3" providerId="Windows Live" clId="Web-{DDE375D8-DE3F-440B-9E12-DF9BCE562429}"/>
    <pc:docChg chg="addSld delSld modSld addMainMaster delMainMaster">
      <pc:chgData name="Jorge Radif Rassi Filho" userId="9e60b8d8540ca2b3" providerId="Windows Live" clId="Web-{DDE375D8-DE3F-440B-9E12-DF9BCE562429}" dt="2024-05-12T17:37:15.726" v="277" actId="1076"/>
      <pc:docMkLst>
        <pc:docMk/>
      </pc:docMkLst>
      <pc:sldChg chg="addSp delSp modSp mod setBg modClrScheme delDesignElem chgLayout">
        <pc:chgData name="Jorge Radif Rassi Filho" userId="9e60b8d8540ca2b3" providerId="Windows Live" clId="Web-{DDE375D8-DE3F-440B-9E12-DF9BCE562429}" dt="2024-05-12T17:14:09.471" v="161" actId="20577"/>
        <pc:sldMkLst>
          <pc:docMk/>
          <pc:sldMk cId="2210866551" sldId="256"/>
        </pc:sldMkLst>
        <pc:spChg chg="mod ord">
          <ac:chgData name="Jorge Radif Rassi Filho" userId="9e60b8d8540ca2b3" providerId="Windows Live" clId="Web-{DDE375D8-DE3F-440B-9E12-DF9BCE562429}" dt="2024-05-12T17:13:55.143" v="158" actId="20577"/>
          <ac:spMkLst>
            <pc:docMk/>
            <pc:sldMk cId="2210866551" sldId="256"/>
            <ac:spMk id="2" creationId="{00000000-0000-0000-0000-000000000000}"/>
          </ac:spMkLst>
        </pc:spChg>
        <pc:spChg chg="mod ord">
          <ac:chgData name="Jorge Radif Rassi Filho" userId="9e60b8d8540ca2b3" providerId="Windows Live" clId="Web-{DDE375D8-DE3F-440B-9E12-DF9BCE562429}" dt="2024-05-12T17:14:02.440" v="159" actId="20577"/>
          <ac:spMkLst>
            <pc:docMk/>
            <pc:sldMk cId="2210866551" sldId="256"/>
            <ac:spMk id="3" creationId="{00000000-0000-0000-0000-000000000000}"/>
          </ac:spMkLst>
        </pc:spChg>
        <pc:spChg chg="add mod">
          <ac:chgData name="Jorge Radif Rassi Filho" userId="9e60b8d8540ca2b3" providerId="Windows Live" clId="Web-{DDE375D8-DE3F-440B-9E12-DF9BCE562429}" dt="2024-05-12T17:14:09.471" v="161" actId="20577"/>
          <ac:spMkLst>
            <pc:docMk/>
            <pc:sldMk cId="2210866551" sldId="256"/>
            <ac:spMk id="4" creationId="{F183C2B7-2F3E-7C0E-47FD-0A421F5F0AA3}"/>
          </ac:spMkLst>
        </pc:spChg>
        <pc:spChg chg="add del">
          <ac:chgData name="Jorge Radif Rassi Filho" userId="9e60b8d8540ca2b3" providerId="Windows Live" clId="Web-{DDE375D8-DE3F-440B-9E12-DF9BCE562429}" dt="2024-05-12T16:50:28.109" v="12"/>
          <ac:spMkLst>
            <pc:docMk/>
            <pc:sldMk cId="2210866551" sldId="256"/>
            <ac:spMk id="8" creationId="{0E30439A-8A5B-46EC-8283-9B6B031D40D0}"/>
          </ac:spMkLst>
        </pc:spChg>
        <pc:spChg chg="add del">
          <ac:chgData name="Jorge Radif Rassi Filho" userId="9e60b8d8540ca2b3" providerId="Windows Live" clId="Web-{DDE375D8-DE3F-440B-9E12-DF9BCE562429}" dt="2024-05-12T16:50:28.109" v="12"/>
          <ac:spMkLst>
            <pc:docMk/>
            <pc:sldMk cId="2210866551" sldId="256"/>
            <ac:spMk id="10" creationId="{5CEAD642-85CF-4750-8432-7C80C901F001}"/>
          </ac:spMkLst>
        </pc:spChg>
        <pc:spChg chg="add del">
          <ac:chgData name="Jorge Radif Rassi Filho" userId="9e60b8d8540ca2b3" providerId="Windows Live" clId="Web-{DDE375D8-DE3F-440B-9E12-DF9BCE562429}" dt="2024-05-12T16:50:28.109" v="12"/>
          <ac:spMkLst>
            <pc:docMk/>
            <pc:sldMk cId="2210866551" sldId="256"/>
            <ac:spMk id="12" creationId="{FA33EEAE-15D5-4119-8C1E-89D943F911EF}"/>
          </ac:spMkLst>
        </pc:spChg>
        <pc:spChg chg="add del">
          <ac:chgData name="Jorge Radif Rassi Filho" userId="9e60b8d8540ca2b3" providerId="Windows Live" clId="Web-{DDE375D8-DE3F-440B-9E12-DF9BCE562429}" dt="2024-05-12T16:50:28.109" v="12"/>
          <ac:spMkLst>
            <pc:docMk/>
            <pc:sldMk cId="2210866551" sldId="256"/>
            <ac:spMk id="14" creationId="{730D8B3B-9B80-4025-B934-26DC7D7CD231}"/>
          </ac:spMkLst>
        </pc:spChg>
        <pc:spChg chg="add del">
          <ac:chgData name="Jorge Radif Rassi Filho" userId="9e60b8d8540ca2b3" providerId="Windows Live" clId="Web-{DDE375D8-DE3F-440B-9E12-DF9BCE562429}" dt="2024-05-12T16:50:28.109" v="12"/>
          <ac:spMkLst>
            <pc:docMk/>
            <pc:sldMk cId="2210866551" sldId="256"/>
            <ac:spMk id="16" creationId="{B5A1B09C-1565-46F8-B70F-621C5EB48A09}"/>
          </ac:spMkLst>
        </pc:spChg>
        <pc:spChg chg="add del">
          <ac:chgData name="Jorge Radif Rassi Filho" userId="9e60b8d8540ca2b3" providerId="Windows Live" clId="Web-{DDE375D8-DE3F-440B-9E12-DF9BCE562429}" dt="2024-05-12T16:50:28.109" v="12"/>
          <ac:spMkLst>
            <pc:docMk/>
            <pc:sldMk cId="2210866551" sldId="256"/>
            <ac:spMk id="18" creationId="{8C516CC8-80AC-446C-A56E-9F54B7210402}"/>
          </ac:spMkLst>
        </pc:spChg>
        <pc:spChg chg="add del">
          <ac:chgData name="Jorge Radif Rassi Filho" userId="9e60b8d8540ca2b3" providerId="Windows Live" clId="Web-{DDE375D8-DE3F-440B-9E12-DF9BCE562429}" dt="2024-05-12T16:50:28.109" v="12"/>
          <ac:spMkLst>
            <pc:docMk/>
            <pc:sldMk cId="2210866551" sldId="256"/>
            <ac:spMk id="20" creationId="{53947E58-F088-49F1-A3D1-DEA690192E84}"/>
          </ac:spMkLst>
        </pc:spChg>
        <pc:picChg chg="add del mod">
          <ac:chgData name="Jorge Radif Rassi Filho" userId="9e60b8d8540ca2b3" providerId="Windows Live" clId="Web-{DDE375D8-DE3F-440B-9E12-DF9BCE562429}" dt="2024-05-12T16:55:01.568" v="128"/>
          <ac:picMkLst>
            <pc:docMk/>
            <pc:sldMk cId="2210866551" sldId="256"/>
            <ac:picMk id="5" creationId="{18C9CFF1-7B9A-163B-A921-2FE4262FAAB5}"/>
          </ac:picMkLst>
        </pc:picChg>
        <pc:picChg chg="add mod">
          <ac:chgData name="Jorge Radif Rassi Filho" userId="9e60b8d8540ca2b3" providerId="Windows Live" clId="Web-{DDE375D8-DE3F-440B-9E12-DF9BCE562429}" dt="2024-05-12T16:55:14.037" v="132" actId="1076"/>
          <ac:picMkLst>
            <pc:docMk/>
            <pc:sldMk cId="2210866551" sldId="256"/>
            <ac:picMk id="6" creationId="{FDC6BBE2-D1CC-7A1D-260E-075761C727B2}"/>
          </ac:picMkLst>
        </pc:picChg>
      </pc:sldChg>
      <pc:sldChg chg="addSp delSp modSp new mod modClrScheme chgLayout">
        <pc:chgData name="Jorge Radif Rassi Filho" userId="9e60b8d8540ca2b3" providerId="Windows Live" clId="Web-{DDE375D8-DE3F-440B-9E12-DF9BCE562429}" dt="2024-05-12T17:15:32.754" v="190" actId="14100"/>
        <pc:sldMkLst>
          <pc:docMk/>
          <pc:sldMk cId="288743944" sldId="257"/>
        </pc:sldMkLst>
        <pc:spChg chg="mod">
          <ac:chgData name="Jorge Radif Rassi Filho" userId="9e60b8d8540ca2b3" providerId="Windows Live" clId="Web-{DDE375D8-DE3F-440B-9E12-DF9BCE562429}" dt="2024-05-12T17:11:18.890" v="136"/>
          <ac:spMkLst>
            <pc:docMk/>
            <pc:sldMk cId="288743944" sldId="257"/>
            <ac:spMk id="2" creationId="{E64C1F67-B9BC-10BE-6780-F1BB1805F079}"/>
          </ac:spMkLst>
        </pc:spChg>
        <pc:spChg chg="mod">
          <ac:chgData name="Jorge Radif Rassi Filho" userId="9e60b8d8540ca2b3" providerId="Windows Live" clId="Web-{DDE375D8-DE3F-440B-9E12-DF9BCE562429}" dt="2024-05-12T17:11:18.890" v="136"/>
          <ac:spMkLst>
            <pc:docMk/>
            <pc:sldMk cId="288743944" sldId="257"/>
            <ac:spMk id="3" creationId="{2C0755F3-2389-8135-786D-EF39AB4EA295}"/>
          </ac:spMkLst>
        </pc:spChg>
        <pc:spChg chg="mod">
          <ac:chgData name="Jorge Radif Rassi Filho" userId="9e60b8d8540ca2b3" providerId="Windows Live" clId="Web-{DDE375D8-DE3F-440B-9E12-DF9BCE562429}" dt="2024-05-12T17:11:18.890" v="136"/>
          <ac:spMkLst>
            <pc:docMk/>
            <pc:sldMk cId="288743944" sldId="257"/>
            <ac:spMk id="4" creationId="{E258A4BF-E2EC-AC3C-4D76-9A53F4E08987}"/>
          </ac:spMkLst>
        </pc:spChg>
        <pc:spChg chg="add mod">
          <ac:chgData name="Jorge Radif Rassi Filho" userId="9e60b8d8540ca2b3" providerId="Windows Live" clId="Web-{DDE375D8-DE3F-440B-9E12-DF9BCE562429}" dt="2024-05-12T17:15:10.223" v="189" actId="20577"/>
          <ac:spMkLst>
            <pc:docMk/>
            <pc:sldMk cId="288743944" sldId="257"/>
            <ac:spMk id="8" creationId="{4DCD7F4D-CFAC-39BA-063D-860D6437AAE5}"/>
          </ac:spMkLst>
        </pc:spChg>
        <pc:spChg chg="add mod">
          <ac:chgData name="Jorge Radif Rassi Filho" userId="9e60b8d8540ca2b3" providerId="Windows Live" clId="Web-{DDE375D8-DE3F-440B-9E12-DF9BCE562429}" dt="2024-05-12T17:13:38.252" v="155" actId="14100"/>
          <ac:spMkLst>
            <pc:docMk/>
            <pc:sldMk cId="288743944" sldId="257"/>
            <ac:spMk id="10" creationId="{A907D950-596F-E146-BB0E-B73B43310E62}"/>
          </ac:spMkLst>
        </pc:spChg>
        <pc:spChg chg="add del mod">
          <ac:chgData name="Jorge Radif Rassi Filho" userId="9e60b8d8540ca2b3" providerId="Windows Live" clId="Web-{DDE375D8-DE3F-440B-9E12-DF9BCE562429}" dt="2024-05-12T17:13:45.252" v="157"/>
          <ac:spMkLst>
            <pc:docMk/>
            <pc:sldMk cId="288743944" sldId="257"/>
            <ac:spMk id="12" creationId="{E64C38CE-0E93-C92C-445C-A2F2A1BE7D3F}"/>
          </ac:spMkLst>
        </pc:spChg>
        <pc:picChg chg="add mod ord">
          <ac:chgData name="Jorge Radif Rassi Filho" userId="9e60b8d8540ca2b3" providerId="Windows Live" clId="Web-{DDE375D8-DE3F-440B-9E12-DF9BCE562429}" dt="2024-05-12T17:11:49.828" v="139" actId="1076"/>
          <ac:picMkLst>
            <pc:docMk/>
            <pc:sldMk cId="288743944" sldId="257"/>
            <ac:picMk id="5" creationId="{2651D584-A4B2-29B7-172F-DCD2F07AD1D2}"/>
          </ac:picMkLst>
        </pc:picChg>
        <pc:picChg chg="add del mod">
          <ac:chgData name="Jorge Radif Rassi Filho" userId="9e60b8d8540ca2b3" providerId="Windows Live" clId="Web-{DDE375D8-DE3F-440B-9E12-DF9BCE562429}" dt="2024-05-12T17:12:22.829" v="141"/>
          <ac:picMkLst>
            <pc:docMk/>
            <pc:sldMk cId="288743944" sldId="257"/>
            <ac:picMk id="6" creationId="{11FBC47E-3A88-753F-46FA-2EFA0512286E}"/>
          </ac:picMkLst>
        </pc:picChg>
        <pc:picChg chg="add mod">
          <ac:chgData name="Jorge Radif Rassi Filho" userId="9e60b8d8540ca2b3" providerId="Windows Live" clId="Web-{DDE375D8-DE3F-440B-9E12-DF9BCE562429}" dt="2024-05-12T17:15:32.754" v="190" actId="14100"/>
          <ac:picMkLst>
            <pc:docMk/>
            <pc:sldMk cId="288743944" sldId="257"/>
            <ac:picMk id="7" creationId="{B0EBD9CB-D5C7-B8A5-19A6-A6547D3F5B6F}"/>
          </ac:picMkLst>
        </pc:picChg>
      </pc:sldChg>
      <pc:sldChg chg="new del">
        <pc:chgData name="Jorge Radif Rassi Filho" userId="9e60b8d8540ca2b3" providerId="Windows Live" clId="Web-{DDE375D8-DE3F-440B-9E12-DF9BCE562429}" dt="2024-05-12T17:29:20.544" v="192"/>
        <pc:sldMkLst>
          <pc:docMk/>
          <pc:sldMk cId="461672581" sldId="258"/>
        </pc:sldMkLst>
      </pc:sldChg>
      <pc:sldChg chg="modSp new">
        <pc:chgData name="Jorge Radif Rassi Filho" userId="9e60b8d8540ca2b3" providerId="Windows Live" clId="Web-{DDE375D8-DE3F-440B-9E12-DF9BCE562429}" dt="2024-05-12T17:29:39.232" v="247" actId="20577"/>
        <pc:sldMkLst>
          <pc:docMk/>
          <pc:sldMk cId="1143039905" sldId="259"/>
        </pc:sldMkLst>
        <pc:spChg chg="mod">
          <ac:chgData name="Jorge Radif Rassi Filho" userId="9e60b8d8540ca2b3" providerId="Windows Live" clId="Web-{DDE375D8-DE3F-440B-9E12-DF9BCE562429}" dt="2024-05-12T17:29:39.232" v="247" actId="20577"/>
          <ac:spMkLst>
            <pc:docMk/>
            <pc:sldMk cId="1143039905" sldId="259"/>
            <ac:spMk id="2" creationId="{5306E3B3-3712-074B-D679-1F30D499069D}"/>
          </ac:spMkLst>
        </pc:spChg>
      </pc:sldChg>
      <pc:sldChg chg="modSp new">
        <pc:chgData name="Jorge Radif Rassi Filho" userId="9e60b8d8540ca2b3" providerId="Windows Live" clId="Web-{DDE375D8-DE3F-440B-9E12-DF9BCE562429}" dt="2024-05-12T17:37:15.726" v="277" actId="1076"/>
        <pc:sldMkLst>
          <pc:docMk/>
          <pc:sldMk cId="3253597591" sldId="260"/>
        </pc:sldMkLst>
        <pc:spChg chg="mod">
          <ac:chgData name="Jorge Radif Rassi Filho" userId="9e60b8d8540ca2b3" providerId="Windows Live" clId="Web-{DDE375D8-DE3F-440B-9E12-DF9BCE562429}" dt="2024-05-12T17:37:10.898" v="276" actId="1076"/>
          <ac:spMkLst>
            <pc:docMk/>
            <pc:sldMk cId="3253597591" sldId="260"/>
            <ac:spMk id="2" creationId="{36D990AE-4C06-8014-BE84-CBE097B02CC8}"/>
          </ac:spMkLst>
        </pc:spChg>
        <pc:spChg chg="mod">
          <ac:chgData name="Jorge Radif Rassi Filho" userId="9e60b8d8540ca2b3" providerId="Windows Live" clId="Web-{DDE375D8-DE3F-440B-9E12-DF9BCE562429}" dt="2024-05-12T17:37:15.726" v="277" actId="1076"/>
          <ac:spMkLst>
            <pc:docMk/>
            <pc:sldMk cId="3253597591" sldId="260"/>
            <ac:spMk id="3" creationId="{408AADCF-5AD4-4FEB-EEF5-BCC08362F12E}"/>
          </ac:spMkLst>
        </pc:spChg>
      </pc:sldChg>
      <pc:sldMasterChg chg="del delSldLayout">
        <pc:chgData name="Jorge Radif Rassi Filho" userId="9e60b8d8540ca2b3" providerId="Windows Live" clId="Web-{DDE375D8-DE3F-440B-9E12-DF9BCE562429}" dt="2024-05-12T16:40:59.266" v="0"/>
        <pc:sldMasterMkLst>
          <pc:docMk/>
          <pc:sldMasterMk cId="2675746937" sldId="2147483648"/>
        </pc:sldMasterMkLst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877683876" sldId="2147483649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314005268" sldId="2147483650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3781375764" sldId="2147483651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2124613824" sldId="2147483652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3694421058" sldId="2147483653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3108533492" sldId="2147483654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578281579" sldId="2147483655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2217836567" sldId="2147483656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2245566346" sldId="2147483657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746588027" sldId="2147483658"/>
          </pc:sldLayoutMkLst>
        </pc:sldLayoutChg>
        <pc:sldLayoutChg chg="del">
          <pc:chgData name="Jorge Radif Rassi Filho" userId="9e60b8d8540ca2b3" providerId="Windows Live" clId="Web-{DDE375D8-DE3F-440B-9E12-DF9BCE562429}" dt="2024-05-12T16:40:59.266" v="0"/>
          <pc:sldLayoutMkLst>
            <pc:docMk/>
            <pc:sldMasterMk cId="2675746937" sldId="2147483648"/>
            <pc:sldLayoutMk cId="1306397509" sldId="2147483659"/>
          </pc:sldLayoutMkLst>
        </pc:sldLayoutChg>
      </pc:sldMasterChg>
      <pc:sldMasterChg chg="add del addSldLayout delSldLayout">
        <pc:chgData name="Jorge Radif Rassi Filho" userId="9e60b8d8540ca2b3" providerId="Windows Live" clId="Web-{DDE375D8-DE3F-440B-9E12-DF9BCE562429}" dt="2024-05-12T16:50:28.109" v="12"/>
        <pc:sldMasterMkLst>
          <pc:docMk/>
          <pc:sldMasterMk cId="39536996" sldId="2147483673"/>
        </pc:sldMasterMkLst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1130804851" sldId="2147483662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249574857" sldId="2147483663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746273884" sldId="2147483664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3815574063" sldId="2147483665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277155178" sldId="2147483666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2991056764" sldId="2147483667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3374612486" sldId="2147483668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227733576" sldId="2147483669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432408972" sldId="2147483670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3399132081" sldId="2147483671"/>
          </pc:sldLayoutMkLst>
        </pc:sldLayoutChg>
        <pc:sldLayoutChg chg="add del">
          <pc:chgData name="Jorge Radif Rassi Filho" userId="9e60b8d8540ca2b3" providerId="Windows Live" clId="Web-{DDE375D8-DE3F-440B-9E12-DF9BCE562429}" dt="2024-05-12T16:50:28.109" v="12"/>
          <pc:sldLayoutMkLst>
            <pc:docMk/>
            <pc:sldMasterMk cId="39536996" sldId="2147483673"/>
            <pc:sldLayoutMk cId="160209982" sldId="2147483672"/>
          </pc:sldLayoutMkLst>
        </pc:sldLayoutChg>
      </pc:sldMasterChg>
      <pc:sldMasterChg chg="add del addSldLayout delSldLayout modSldLayout">
        <pc:chgData name="Jorge Radif Rassi Filho" userId="9e60b8d8540ca2b3" providerId="Windows Live" clId="Web-{DDE375D8-DE3F-440B-9E12-DF9BCE562429}" dt="2024-05-12T16:50:37.531" v="13"/>
        <pc:sldMasterMkLst>
          <pc:docMk/>
          <pc:sldMasterMk cId="1857029849" sldId="2147483674"/>
        </pc:sldMasterMkLst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85146907" sldId="2147483675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2456400701" sldId="2147483676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492872717" sldId="2147483677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1427363754" sldId="2147483678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4022074127" sldId="2147483679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3413182638" sldId="2147483680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805276968" sldId="2147483681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2447042974" sldId="2147483682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446454349" sldId="2147483683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294179160" sldId="2147483684"/>
          </pc:sldLayoutMkLst>
        </pc:sldLayoutChg>
        <pc:sldLayoutChg chg="add del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1857029849" sldId="2147483674"/>
            <pc:sldLayoutMk cId="1569330772" sldId="2147483685"/>
          </pc:sldLayoutMkLst>
        </pc:sldLayoutChg>
      </pc:sldMasterChg>
      <pc:sldMasterChg chg="add addSldLayout modSldLayout">
        <pc:chgData name="Jorge Radif Rassi Filho" userId="9e60b8d8540ca2b3" providerId="Windows Live" clId="Web-{DDE375D8-DE3F-440B-9E12-DF9BCE562429}" dt="2024-05-12T16:50:37.531" v="13"/>
        <pc:sldMasterMkLst>
          <pc:docMk/>
          <pc:sldMasterMk cId="491512801" sldId="2147483686"/>
        </pc:sldMasterMkLst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2155478700" sldId="2147483687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3775399134" sldId="2147483688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4157357717" sldId="2147483689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4084228585" sldId="2147483690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1061792953" sldId="2147483691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2973486608" sldId="2147483692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3628100535" sldId="2147483693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118116221" sldId="2147483694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2150554804" sldId="2147483695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610026792" sldId="2147483696"/>
          </pc:sldLayoutMkLst>
        </pc:sldLayoutChg>
        <pc:sldLayoutChg chg="add mod replId">
          <pc:chgData name="Jorge Radif Rassi Filho" userId="9e60b8d8540ca2b3" providerId="Windows Live" clId="Web-{DDE375D8-DE3F-440B-9E12-DF9BCE562429}" dt="2024-05-12T16:50:37.531" v="13"/>
          <pc:sldLayoutMkLst>
            <pc:docMk/>
            <pc:sldMasterMk cId="491512801" sldId="2147483686"/>
            <pc:sldLayoutMk cId="3056756271" sldId="2147483697"/>
          </pc:sldLayoutMkLst>
        </pc:sldLayoutChg>
      </pc:sldMasterChg>
    </pc:docChg>
  </pc:docChgLst>
  <pc:docChgLst>
    <pc:chgData name="Jorge Radif Rassi Filho" userId="9e60b8d8540ca2b3" providerId="Windows Live" clId="Web-{C45752FD-3DC0-47FB-8B83-88E4A4FBF269}"/>
    <pc:docChg chg="modSld">
      <pc:chgData name="Jorge Radif Rassi Filho" userId="9e60b8d8540ca2b3" providerId="Windows Live" clId="Web-{C45752FD-3DC0-47FB-8B83-88E4A4FBF269}" dt="2024-05-29T19:43:21.381" v="1" actId="14100"/>
      <pc:docMkLst>
        <pc:docMk/>
      </pc:docMkLst>
      <pc:sldChg chg="modSp">
        <pc:chgData name="Jorge Radif Rassi Filho" userId="9e60b8d8540ca2b3" providerId="Windows Live" clId="Web-{C45752FD-3DC0-47FB-8B83-88E4A4FBF269}" dt="2024-05-29T19:43:21.381" v="1" actId="14100"/>
        <pc:sldMkLst>
          <pc:docMk/>
          <pc:sldMk cId="642795867" sldId="269"/>
        </pc:sldMkLst>
        <pc:picChg chg="mod">
          <ac:chgData name="Jorge Radif Rassi Filho" userId="9e60b8d8540ca2b3" providerId="Windows Live" clId="Web-{C45752FD-3DC0-47FB-8B83-88E4A4FBF269}" dt="2024-05-29T19:43:21.381" v="1" actId="14100"/>
          <ac:picMkLst>
            <pc:docMk/>
            <pc:sldMk cId="642795867" sldId="269"/>
            <ac:picMk id="11" creationId="{AE4563FC-9404-EC99-F709-448FE18403B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4D4AF-CADF-49DE-A694-52A89F87652D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6A1CBFA5-9EB9-462D-808D-E2359671DBCA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  <a:ea typeface="Calibri"/>
              <a:cs typeface="Calibri"/>
            </a:rPr>
            <a:t>Por que a procura pela residência médica caiu?</a:t>
          </a:r>
        </a:p>
      </dgm:t>
    </dgm:pt>
    <dgm:pt modelId="{40B8C3CE-0655-4861-9F1B-CD703C251E84}" type="parTrans" cxnId="{67AFCAC1-A386-4649-BF65-0D4F0601009D}">
      <dgm:prSet/>
      <dgm:spPr/>
      <dgm:t>
        <a:bodyPr/>
        <a:lstStyle/>
        <a:p>
          <a:endParaRPr lang="pt-BR"/>
        </a:p>
      </dgm:t>
    </dgm:pt>
    <dgm:pt modelId="{96992DE9-A98E-4A19-8778-56837B59DD64}" type="sibTrans" cxnId="{67AFCAC1-A386-4649-BF65-0D4F0601009D}">
      <dgm:prSet/>
      <dgm:spPr/>
      <dgm:t>
        <a:bodyPr/>
        <a:lstStyle/>
        <a:p>
          <a:endParaRPr lang="pt-BR"/>
        </a:p>
      </dgm:t>
    </dgm:pt>
    <dgm:pt modelId="{A4FC20D4-A8E6-4787-96FB-CDE5D47011DF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  <a:ea typeface="Calibri"/>
              <a:cs typeface="Calibri"/>
            </a:rPr>
            <a:t>Por que aumenta-se cada vez mais o número de médicos?</a:t>
          </a:r>
        </a:p>
      </dgm:t>
    </dgm:pt>
    <dgm:pt modelId="{3D462067-CC3E-4058-A735-95A4277AE3C8}" type="parTrans" cxnId="{DF252DBB-D16A-436B-B20F-171E3ACC2BA5}">
      <dgm:prSet/>
      <dgm:spPr/>
      <dgm:t>
        <a:bodyPr/>
        <a:lstStyle/>
        <a:p>
          <a:endParaRPr lang="pt-BR"/>
        </a:p>
      </dgm:t>
    </dgm:pt>
    <dgm:pt modelId="{F5D91F47-F878-4D0A-AEB0-66DE38BAD30C}" type="sibTrans" cxnId="{DF252DBB-D16A-436B-B20F-171E3ACC2BA5}">
      <dgm:prSet/>
      <dgm:spPr/>
      <dgm:t>
        <a:bodyPr/>
        <a:lstStyle/>
        <a:p>
          <a:endParaRPr lang="pt-BR"/>
        </a:p>
      </dgm:t>
    </dgm:pt>
    <dgm:pt modelId="{41F18147-62D1-4CE2-A489-75DAC6DEFED8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  <a:ea typeface="Calibri"/>
              <a:cs typeface="Calibri"/>
            </a:rPr>
            <a:t>O que é necessário fazer para que a patologia cresça quantitativamente e qualitativamente?</a:t>
          </a:r>
        </a:p>
      </dgm:t>
    </dgm:pt>
    <dgm:pt modelId="{6CF1747E-AD9A-43BA-B455-8885F5A13A46}" type="parTrans" cxnId="{E341B8EA-4EA7-491C-9A0B-CD5838065E39}">
      <dgm:prSet/>
      <dgm:spPr/>
      <dgm:t>
        <a:bodyPr/>
        <a:lstStyle/>
        <a:p>
          <a:endParaRPr lang="pt-BR"/>
        </a:p>
      </dgm:t>
    </dgm:pt>
    <dgm:pt modelId="{150CCD4E-75EB-4706-A5C1-A0A715AD8E6D}" type="sibTrans" cxnId="{E341B8EA-4EA7-491C-9A0B-CD5838065E39}">
      <dgm:prSet/>
      <dgm:spPr/>
      <dgm:t>
        <a:bodyPr/>
        <a:lstStyle/>
        <a:p>
          <a:endParaRPr lang="pt-BR"/>
        </a:p>
      </dgm:t>
    </dgm:pt>
    <dgm:pt modelId="{A852CA1F-F1C4-4300-A1E8-7113DF3BB208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  <a:ea typeface="Calibri"/>
              <a:cs typeface="Calibri"/>
            </a:rPr>
            <a:t>Por que a patologia como especialidade médica não acompanha em crescimento o número de médicos?</a:t>
          </a:r>
        </a:p>
      </dgm:t>
    </dgm:pt>
    <dgm:pt modelId="{CDB9C9B8-8A34-4912-AF15-CA6D0826B48F}" type="parTrans" cxnId="{6C95671C-C137-456B-8041-381DBDCB37F7}">
      <dgm:prSet/>
      <dgm:spPr/>
      <dgm:t>
        <a:bodyPr/>
        <a:lstStyle/>
        <a:p>
          <a:endParaRPr lang="pt-BR"/>
        </a:p>
      </dgm:t>
    </dgm:pt>
    <dgm:pt modelId="{4E7EB8AB-8734-4E2B-99D5-C20317276425}" type="sibTrans" cxnId="{6C95671C-C137-456B-8041-381DBDCB37F7}">
      <dgm:prSet/>
      <dgm:spPr/>
      <dgm:t>
        <a:bodyPr/>
        <a:lstStyle/>
        <a:p>
          <a:endParaRPr lang="pt-BR"/>
        </a:p>
      </dgm:t>
    </dgm:pt>
    <dgm:pt modelId="{B11D46FE-DC75-49E9-B8AD-17ACBB40EFFB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  <a:ea typeface="Calibri"/>
              <a:cs typeface="Calibri"/>
            </a:rPr>
            <a:t>O patologista será um especialista do futuro ou condenado pelo futuro?</a:t>
          </a:r>
        </a:p>
      </dgm:t>
    </dgm:pt>
    <dgm:pt modelId="{4BF83D04-0CA6-4A75-9D59-8BB443FA4387}" type="parTrans" cxnId="{F7AB7303-D8E8-4320-8DA2-DD8A611FC885}">
      <dgm:prSet/>
      <dgm:spPr/>
      <dgm:t>
        <a:bodyPr/>
        <a:lstStyle/>
        <a:p>
          <a:endParaRPr lang="pt-BR"/>
        </a:p>
      </dgm:t>
    </dgm:pt>
    <dgm:pt modelId="{7DFB8D1C-581D-4662-935B-4862701BD6CB}" type="sibTrans" cxnId="{F7AB7303-D8E8-4320-8DA2-DD8A611FC885}">
      <dgm:prSet/>
      <dgm:spPr/>
      <dgm:t>
        <a:bodyPr/>
        <a:lstStyle/>
        <a:p>
          <a:endParaRPr lang="pt-BR"/>
        </a:p>
      </dgm:t>
    </dgm:pt>
    <dgm:pt modelId="{9161B59D-6AFF-4027-BA46-F0F78847F0FA}" type="pres">
      <dgm:prSet presAssocID="{4054D4AF-CADF-49DE-A694-52A89F87652D}" presName="diagram" presStyleCnt="0">
        <dgm:presLayoutVars>
          <dgm:dir/>
          <dgm:resizeHandles val="exact"/>
        </dgm:presLayoutVars>
      </dgm:prSet>
      <dgm:spPr/>
    </dgm:pt>
    <dgm:pt modelId="{BA9206A0-C990-45FD-A67D-FA9802B3676E}" type="pres">
      <dgm:prSet presAssocID="{6A1CBFA5-9EB9-462D-808D-E2359671DBCA}" presName="node" presStyleLbl="node1" presStyleIdx="0" presStyleCnt="5">
        <dgm:presLayoutVars>
          <dgm:bulletEnabled val="1"/>
        </dgm:presLayoutVars>
      </dgm:prSet>
      <dgm:spPr/>
    </dgm:pt>
    <dgm:pt modelId="{69C1A8D3-C306-46E2-8F71-1966BFB02682}" type="pres">
      <dgm:prSet presAssocID="{96992DE9-A98E-4A19-8778-56837B59DD64}" presName="sibTrans" presStyleCnt="0"/>
      <dgm:spPr/>
    </dgm:pt>
    <dgm:pt modelId="{1B5AB7FE-6B7D-452D-9522-21E5E90B25A4}" type="pres">
      <dgm:prSet presAssocID="{A4FC20D4-A8E6-4787-96FB-CDE5D47011DF}" presName="node" presStyleLbl="node1" presStyleIdx="1" presStyleCnt="5">
        <dgm:presLayoutVars>
          <dgm:bulletEnabled val="1"/>
        </dgm:presLayoutVars>
      </dgm:prSet>
      <dgm:spPr/>
    </dgm:pt>
    <dgm:pt modelId="{F6A41D22-0E0A-43ED-A842-61BB7836E41A}" type="pres">
      <dgm:prSet presAssocID="{F5D91F47-F878-4D0A-AEB0-66DE38BAD30C}" presName="sibTrans" presStyleCnt="0"/>
      <dgm:spPr/>
    </dgm:pt>
    <dgm:pt modelId="{7B414B1F-9854-4FC5-9B54-D88D28E13882}" type="pres">
      <dgm:prSet presAssocID="{41F18147-62D1-4CE2-A489-75DAC6DEFED8}" presName="node" presStyleLbl="node1" presStyleIdx="2" presStyleCnt="5">
        <dgm:presLayoutVars>
          <dgm:bulletEnabled val="1"/>
        </dgm:presLayoutVars>
      </dgm:prSet>
      <dgm:spPr/>
    </dgm:pt>
    <dgm:pt modelId="{FB7335EB-F80B-4EB7-9E25-A4224F19D42F}" type="pres">
      <dgm:prSet presAssocID="{150CCD4E-75EB-4706-A5C1-A0A715AD8E6D}" presName="sibTrans" presStyleCnt="0"/>
      <dgm:spPr/>
    </dgm:pt>
    <dgm:pt modelId="{7A4C077E-4375-4D34-8565-0950CB35F243}" type="pres">
      <dgm:prSet presAssocID="{A852CA1F-F1C4-4300-A1E8-7113DF3BB208}" presName="node" presStyleLbl="node1" presStyleIdx="3" presStyleCnt="5">
        <dgm:presLayoutVars>
          <dgm:bulletEnabled val="1"/>
        </dgm:presLayoutVars>
      </dgm:prSet>
      <dgm:spPr/>
    </dgm:pt>
    <dgm:pt modelId="{9C080C55-10F5-4B7C-94A0-2C6A52C8DBF7}" type="pres">
      <dgm:prSet presAssocID="{4E7EB8AB-8734-4E2B-99D5-C20317276425}" presName="sibTrans" presStyleCnt="0"/>
      <dgm:spPr/>
    </dgm:pt>
    <dgm:pt modelId="{8F0E5F61-14CE-41B9-9492-5B9E04A06552}" type="pres">
      <dgm:prSet presAssocID="{B11D46FE-DC75-49E9-B8AD-17ACBB40EFFB}" presName="node" presStyleLbl="node1" presStyleIdx="4" presStyleCnt="5">
        <dgm:presLayoutVars>
          <dgm:bulletEnabled val="1"/>
        </dgm:presLayoutVars>
      </dgm:prSet>
      <dgm:spPr/>
    </dgm:pt>
  </dgm:ptLst>
  <dgm:cxnLst>
    <dgm:cxn modelId="{B6FE7D00-2643-4644-AC30-6D5C0AD910B5}" type="presOf" srcId="{A4FC20D4-A8E6-4787-96FB-CDE5D47011DF}" destId="{1B5AB7FE-6B7D-452D-9522-21E5E90B25A4}" srcOrd="0" destOrd="0" presId="urn:microsoft.com/office/officeart/2005/8/layout/default"/>
    <dgm:cxn modelId="{F7AB7303-D8E8-4320-8DA2-DD8A611FC885}" srcId="{4054D4AF-CADF-49DE-A694-52A89F87652D}" destId="{B11D46FE-DC75-49E9-B8AD-17ACBB40EFFB}" srcOrd="4" destOrd="0" parTransId="{4BF83D04-0CA6-4A75-9D59-8BB443FA4387}" sibTransId="{7DFB8D1C-581D-4662-935B-4862701BD6CB}"/>
    <dgm:cxn modelId="{6C95671C-C137-456B-8041-381DBDCB37F7}" srcId="{4054D4AF-CADF-49DE-A694-52A89F87652D}" destId="{A852CA1F-F1C4-4300-A1E8-7113DF3BB208}" srcOrd="3" destOrd="0" parTransId="{CDB9C9B8-8A34-4912-AF15-CA6D0826B48F}" sibTransId="{4E7EB8AB-8734-4E2B-99D5-C20317276425}"/>
    <dgm:cxn modelId="{5CED5743-C8D9-420F-98EA-746D819CCA03}" type="presOf" srcId="{B11D46FE-DC75-49E9-B8AD-17ACBB40EFFB}" destId="{8F0E5F61-14CE-41B9-9492-5B9E04A06552}" srcOrd="0" destOrd="0" presId="urn:microsoft.com/office/officeart/2005/8/layout/default"/>
    <dgm:cxn modelId="{AD212C6C-2E3F-43A6-A54F-DBB04F53414D}" type="presOf" srcId="{41F18147-62D1-4CE2-A489-75DAC6DEFED8}" destId="{7B414B1F-9854-4FC5-9B54-D88D28E13882}" srcOrd="0" destOrd="0" presId="urn:microsoft.com/office/officeart/2005/8/layout/default"/>
    <dgm:cxn modelId="{F1A9C854-8725-415E-BE4F-16C4269C7ABC}" type="presOf" srcId="{A852CA1F-F1C4-4300-A1E8-7113DF3BB208}" destId="{7A4C077E-4375-4D34-8565-0950CB35F243}" srcOrd="0" destOrd="0" presId="urn:microsoft.com/office/officeart/2005/8/layout/default"/>
    <dgm:cxn modelId="{5BB934AC-3ABB-4EC9-9029-072B4E5D4D52}" type="presOf" srcId="{4054D4AF-CADF-49DE-A694-52A89F87652D}" destId="{9161B59D-6AFF-4027-BA46-F0F78847F0FA}" srcOrd="0" destOrd="0" presId="urn:microsoft.com/office/officeart/2005/8/layout/default"/>
    <dgm:cxn modelId="{DF252DBB-D16A-436B-B20F-171E3ACC2BA5}" srcId="{4054D4AF-CADF-49DE-A694-52A89F87652D}" destId="{A4FC20D4-A8E6-4787-96FB-CDE5D47011DF}" srcOrd="1" destOrd="0" parTransId="{3D462067-CC3E-4058-A735-95A4277AE3C8}" sibTransId="{F5D91F47-F878-4D0A-AEB0-66DE38BAD30C}"/>
    <dgm:cxn modelId="{67AFCAC1-A386-4649-BF65-0D4F0601009D}" srcId="{4054D4AF-CADF-49DE-A694-52A89F87652D}" destId="{6A1CBFA5-9EB9-462D-808D-E2359671DBCA}" srcOrd="0" destOrd="0" parTransId="{40B8C3CE-0655-4861-9F1B-CD703C251E84}" sibTransId="{96992DE9-A98E-4A19-8778-56837B59DD64}"/>
    <dgm:cxn modelId="{DBC575C3-374B-4C98-B41C-D202CE27A469}" type="presOf" srcId="{6A1CBFA5-9EB9-462D-808D-E2359671DBCA}" destId="{BA9206A0-C990-45FD-A67D-FA9802B3676E}" srcOrd="0" destOrd="0" presId="urn:microsoft.com/office/officeart/2005/8/layout/default"/>
    <dgm:cxn modelId="{E341B8EA-4EA7-491C-9A0B-CD5838065E39}" srcId="{4054D4AF-CADF-49DE-A694-52A89F87652D}" destId="{41F18147-62D1-4CE2-A489-75DAC6DEFED8}" srcOrd="2" destOrd="0" parTransId="{6CF1747E-AD9A-43BA-B455-8885F5A13A46}" sibTransId="{150CCD4E-75EB-4706-A5C1-A0A715AD8E6D}"/>
    <dgm:cxn modelId="{747483C7-7992-48AE-BA9B-598EE513B399}" type="presParOf" srcId="{9161B59D-6AFF-4027-BA46-F0F78847F0FA}" destId="{BA9206A0-C990-45FD-A67D-FA9802B3676E}" srcOrd="0" destOrd="0" presId="urn:microsoft.com/office/officeart/2005/8/layout/default"/>
    <dgm:cxn modelId="{6F099D8B-99EC-4C3E-862B-EAF8A9E2228C}" type="presParOf" srcId="{9161B59D-6AFF-4027-BA46-F0F78847F0FA}" destId="{69C1A8D3-C306-46E2-8F71-1966BFB02682}" srcOrd="1" destOrd="0" presId="urn:microsoft.com/office/officeart/2005/8/layout/default"/>
    <dgm:cxn modelId="{DF3FA254-B0ED-46A7-914F-D86A67094A0D}" type="presParOf" srcId="{9161B59D-6AFF-4027-BA46-F0F78847F0FA}" destId="{1B5AB7FE-6B7D-452D-9522-21E5E90B25A4}" srcOrd="2" destOrd="0" presId="urn:microsoft.com/office/officeart/2005/8/layout/default"/>
    <dgm:cxn modelId="{403C07A4-6204-4E53-BCB1-F32326AB29C6}" type="presParOf" srcId="{9161B59D-6AFF-4027-BA46-F0F78847F0FA}" destId="{F6A41D22-0E0A-43ED-A842-61BB7836E41A}" srcOrd="3" destOrd="0" presId="urn:microsoft.com/office/officeart/2005/8/layout/default"/>
    <dgm:cxn modelId="{78C2AA24-E172-4FA4-A760-665A1B2691E0}" type="presParOf" srcId="{9161B59D-6AFF-4027-BA46-F0F78847F0FA}" destId="{7B414B1F-9854-4FC5-9B54-D88D28E13882}" srcOrd="4" destOrd="0" presId="urn:microsoft.com/office/officeart/2005/8/layout/default"/>
    <dgm:cxn modelId="{4372207F-5C2F-4995-8307-D9F98045025F}" type="presParOf" srcId="{9161B59D-6AFF-4027-BA46-F0F78847F0FA}" destId="{FB7335EB-F80B-4EB7-9E25-A4224F19D42F}" srcOrd="5" destOrd="0" presId="urn:microsoft.com/office/officeart/2005/8/layout/default"/>
    <dgm:cxn modelId="{C267E7B6-1790-44CF-8FC6-CC597451CC39}" type="presParOf" srcId="{9161B59D-6AFF-4027-BA46-F0F78847F0FA}" destId="{7A4C077E-4375-4D34-8565-0950CB35F243}" srcOrd="6" destOrd="0" presId="urn:microsoft.com/office/officeart/2005/8/layout/default"/>
    <dgm:cxn modelId="{17FEE06E-8CB7-419E-892E-EFEC3D8860DF}" type="presParOf" srcId="{9161B59D-6AFF-4027-BA46-F0F78847F0FA}" destId="{9C080C55-10F5-4B7C-94A0-2C6A52C8DBF7}" srcOrd="7" destOrd="0" presId="urn:microsoft.com/office/officeart/2005/8/layout/default"/>
    <dgm:cxn modelId="{8ABDB412-46D4-4704-8C6B-767741F29118}" type="presParOf" srcId="{9161B59D-6AFF-4027-BA46-F0F78847F0FA}" destId="{8F0E5F61-14CE-41B9-9492-5B9E04A0655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CCF1E-277C-4561-99C6-4E0F31B0CA04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0D2FCC3-A5D1-442F-BDC1-293EF8B483C5}">
      <dgm:prSet phldrT="[Texto]" phldr="0"/>
      <dgm:spPr/>
      <dgm:t>
        <a:bodyPr/>
        <a:lstStyle/>
        <a:p>
          <a:pPr rtl="0"/>
          <a:r>
            <a:rPr lang="pt-BR" dirty="0">
              <a:latin typeface="Walbaum Display"/>
            </a:rPr>
            <a:t>Incentivo por parte das universidades para a rotina da Anatomia Patológica</a:t>
          </a:r>
          <a:endParaRPr lang="pt-BR" dirty="0"/>
        </a:p>
      </dgm:t>
    </dgm:pt>
    <dgm:pt modelId="{376F4A76-6C16-4C76-B9EC-5C11C2467FA0}" type="parTrans" cxnId="{D70C6F35-508D-4E0A-B101-BF50664BE0B9}">
      <dgm:prSet/>
      <dgm:spPr/>
      <dgm:t>
        <a:bodyPr/>
        <a:lstStyle/>
        <a:p>
          <a:endParaRPr lang="pt-BR"/>
        </a:p>
      </dgm:t>
    </dgm:pt>
    <dgm:pt modelId="{A11D43A5-3888-4DB0-A9BE-070F0B26AAD3}" type="sibTrans" cxnId="{D70C6F35-508D-4E0A-B101-BF50664BE0B9}">
      <dgm:prSet/>
      <dgm:spPr/>
      <dgm:t>
        <a:bodyPr/>
        <a:lstStyle/>
        <a:p>
          <a:endParaRPr lang="pt-BR"/>
        </a:p>
      </dgm:t>
    </dgm:pt>
    <dgm:pt modelId="{5B0035FE-BE6D-45D4-8D57-C74E0405C722}">
      <dgm:prSet phldrT="[Texto]" phldr="0"/>
      <dgm:spPr/>
      <dgm:t>
        <a:bodyPr/>
        <a:lstStyle/>
        <a:p>
          <a:pPr rtl="0"/>
          <a:r>
            <a:rPr lang="pt-BR" dirty="0">
              <a:latin typeface="Walbaum Display"/>
            </a:rPr>
            <a:t>União de classe</a:t>
          </a:r>
          <a:endParaRPr lang="pt-BR" dirty="0"/>
        </a:p>
      </dgm:t>
    </dgm:pt>
    <dgm:pt modelId="{DB20A23F-4A36-44DD-86F7-4ACCAB896AA4}" type="parTrans" cxnId="{C0B45C46-09BF-40E7-AA2C-E037F52B119C}">
      <dgm:prSet/>
      <dgm:spPr/>
      <dgm:t>
        <a:bodyPr/>
        <a:lstStyle/>
        <a:p>
          <a:endParaRPr lang="pt-BR"/>
        </a:p>
      </dgm:t>
    </dgm:pt>
    <dgm:pt modelId="{B0041EE0-6DED-423F-807F-C1F3763B88C8}" type="sibTrans" cxnId="{C0B45C46-09BF-40E7-AA2C-E037F52B119C}">
      <dgm:prSet/>
      <dgm:spPr/>
      <dgm:t>
        <a:bodyPr/>
        <a:lstStyle/>
        <a:p>
          <a:endParaRPr lang="pt-BR"/>
        </a:p>
      </dgm:t>
    </dgm:pt>
    <dgm:pt modelId="{8C681CB8-9C35-4F71-B41F-B0AB11F3E5C0}">
      <dgm:prSet phldrT="[Texto]" phldr="0"/>
      <dgm:spPr/>
      <dgm:t>
        <a:bodyPr/>
        <a:lstStyle/>
        <a:p>
          <a:pPr rtl="0"/>
          <a:r>
            <a:rPr lang="pt-BR" dirty="0">
              <a:latin typeface="Walbaum Display"/>
            </a:rPr>
            <a:t>Melhoria da remuneração</a:t>
          </a:r>
          <a:endParaRPr lang="pt-BR" dirty="0"/>
        </a:p>
      </dgm:t>
    </dgm:pt>
    <dgm:pt modelId="{BBEBFFD0-7D48-4553-809F-B987568DAD5F}" type="parTrans" cxnId="{6D365D76-069D-4D4B-BE26-6E16586E313E}">
      <dgm:prSet/>
      <dgm:spPr/>
      <dgm:t>
        <a:bodyPr/>
        <a:lstStyle/>
        <a:p>
          <a:endParaRPr lang="pt-BR"/>
        </a:p>
      </dgm:t>
    </dgm:pt>
    <dgm:pt modelId="{894BA0F5-FD5B-4A79-8C85-749FD6BA4743}" type="sibTrans" cxnId="{6D365D76-069D-4D4B-BE26-6E16586E313E}">
      <dgm:prSet/>
      <dgm:spPr/>
      <dgm:t>
        <a:bodyPr/>
        <a:lstStyle/>
        <a:p>
          <a:endParaRPr lang="pt-BR"/>
        </a:p>
      </dgm:t>
    </dgm:pt>
    <dgm:pt modelId="{6F00D0FC-E542-4206-868F-41A5B8EB869C}">
      <dgm:prSet phldrT="[Texto]" phldr="0"/>
      <dgm:spPr/>
      <dgm:t>
        <a:bodyPr/>
        <a:lstStyle/>
        <a:p>
          <a:pPr rtl="0"/>
          <a:r>
            <a:rPr lang="pt-BR" dirty="0">
              <a:latin typeface="Walbaum Display"/>
            </a:rPr>
            <a:t>Estruturação do plano de ensino em residências</a:t>
          </a:r>
          <a:endParaRPr lang="pt-BR" dirty="0"/>
        </a:p>
      </dgm:t>
    </dgm:pt>
    <dgm:pt modelId="{762F5474-15B1-421F-8DE3-6AFE8B9E9C67}" type="parTrans" cxnId="{EA756A60-AC9C-48F3-9521-620C09A29620}">
      <dgm:prSet/>
      <dgm:spPr/>
      <dgm:t>
        <a:bodyPr/>
        <a:lstStyle/>
        <a:p>
          <a:endParaRPr lang="pt-BR"/>
        </a:p>
      </dgm:t>
    </dgm:pt>
    <dgm:pt modelId="{4D30616F-B111-4805-B726-F7694C1E29F0}" type="sibTrans" cxnId="{EA756A60-AC9C-48F3-9521-620C09A29620}">
      <dgm:prSet/>
      <dgm:spPr/>
      <dgm:t>
        <a:bodyPr/>
        <a:lstStyle/>
        <a:p>
          <a:endParaRPr lang="pt-BR"/>
        </a:p>
      </dgm:t>
    </dgm:pt>
    <dgm:pt modelId="{FF2918B8-D80A-481F-9A59-3CA90D545841}">
      <dgm:prSet phldrT="[Texto]" phldr="0"/>
      <dgm:spPr/>
      <dgm:t>
        <a:bodyPr/>
        <a:lstStyle/>
        <a:p>
          <a:pPr rtl="0"/>
          <a:r>
            <a:rPr lang="pt-BR" dirty="0">
              <a:latin typeface="Walbaum Display"/>
            </a:rPr>
            <a:t>Projetos de carreira</a:t>
          </a:r>
          <a:endParaRPr lang="pt-BR" dirty="0"/>
        </a:p>
      </dgm:t>
    </dgm:pt>
    <dgm:pt modelId="{61020EE2-C2C7-4BD8-9874-8D266B3458B2}" type="parTrans" cxnId="{40FC8B69-46CF-4CE3-A970-69D1559A0652}">
      <dgm:prSet/>
      <dgm:spPr/>
      <dgm:t>
        <a:bodyPr/>
        <a:lstStyle/>
        <a:p>
          <a:endParaRPr lang="pt-BR"/>
        </a:p>
      </dgm:t>
    </dgm:pt>
    <dgm:pt modelId="{CADF6FE5-7A35-46CF-B933-E1C068DA0F16}" type="sibTrans" cxnId="{40FC8B69-46CF-4CE3-A970-69D1559A0652}">
      <dgm:prSet/>
      <dgm:spPr/>
      <dgm:t>
        <a:bodyPr/>
        <a:lstStyle/>
        <a:p>
          <a:endParaRPr lang="pt-BR"/>
        </a:p>
      </dgm:t>
    </dgm:pt>
    <dgm:pt modelId="{CD1AE20F-CCA3-4DF9-A3E6-239D9DC587D4}" type="pres">
      <dgm:prSet presAssocID="{47ECCF1E-277C-4561-99C6-4E0F31B0CA04}" presName="cycle" presStyleCnt="0">
        <dgm:presLayoutVars>
          <dgm:dir/>
          <dgm:resizeHandles val="exact"/>
        </dgm:presLayoutVars>
      </dgm:prSet>
      <dgm:spPr/>
    </dgm:pt>
    <dgm:pt modelId="{E22CB75A-9087-4B64-A160-5AD1446ED00F}" type="pres">
      <dgm:prSet presAssocID="{10D2FCC3-A5D1-442F-BDC1-293EF8B483C5}" presName="node" presStyleLbl="node1" presStyleIdx="0" presStyleCnt="5">
        <dgm:presLayoutVars>
          <dgm:bulletEnabled val="1"/>
        </dgm:presLayoutVars>
      </dgm:prSet>
      <dgm:spPr/>
    </dgm:pt>
    <dgm:pt modelId="{BA807824-FBDF-4673-B6AB-7841C6EDC336}" type="pres">
      <dgm:prSet presAssocID="{A11D43A5-3888-4DB0-A9BE-070F0B26AAD3}" presName="sibTrans" presStyleLbl="sibTrans2D1" presStyleIdx="0" presStyleCnt="5"/>
      <dgm:spPr/>
    </dgm:pt>
    <dgm:pt modelId="{00724EAF-4E19-4400-B3AC-CEDCE558A7D8}" type="pres">
      <dgm:prSet presAssocID="{A11D43A5-3888-4DB0-A9BE-070F0B26AAD3}" presName="connectorText" presStyleLbl="sibTrans2D1" presStyleIdx="0" presStyleCnt="5"/>
      <dgm:spPr/>
    </dgm:pt>
    <dgm:pt modelId="{CB8D1996-2C08-46BC-B2A9-38FF66348ABC}" type="pres">
      <dgm:prSet presAssocID="{5B0035FE-BE6D-45D4-8D57-C74E0405C722}" presName="node" presStyleLbl="node1" presStyleIdx="1" presStyleCnt="5">
        <dgm:presLayoutVars>
          <dgm:bulletEnabled val="1"/>
        </dgm:presLayoutVars>
      </dgm:prSet>
      <dgm:spPr/>
    </dgm:pt>
    <dgm:pt modelId="{5718AEE5-F8DC-4C0C-BD70-DDDCE73CC08B}" type="pres">
      <dgm:prSet presAssocID="{B0041EE0-6DED-423F-807F-C1F3763B88C8}" presName="sibTrans" presStyleLbl="sibTrans2D1" presStyleIdx="1" presStyleCnt="5"/>
      <dgm:spPr/>
    </dgm:pt>
    <dgm:pt modelId="{1DFDA290-1259-4E13-A720-F9937FDA0140}" type="pres">
      <dgm:prSet presAssocID="{B0041EE0-6DED-423F-807F-C1F3763B88C8}" presName="connectorText" presStyleLbl="sibTrans2D1" presStyleIdx="1" presStyleCnt="5"/>
      <dgm:spPr/>
    </dgm:pt>
    <dgm:pt modelId="{FC9D95AE-4FA4-416E-A67B-EE9C34776A1F}" type="pres">
      <dgm:prSet presAssocID="{8C681CB8-9C35-4F71-B41F-B0AB11F3E5C0}" presName="node" presStyleLbl="node1" presStyleIdx="2" presStyleCnt="5">
        <dgm:presLayoutVars>
          <dgm:bulletEnabled val="1"/>
        </dgm:presLayoutVars>
      </dgm:prSet>
      <dgm:spPr/>
    </dgm:pt>
    <dgm:pt modelId="{67558673-79C0-4DAE-BFE6-0658FDF9FB1F}" type="pres">
      <dgm:prSet presAssocID="{894BA0F5-FD5B-4A79-8C85-749FD6BA4743}" presName="sibTrans" presStyleLbl="sibTrans2D1" presStyleIdx="2" presStyleCnt="5"/>
      <dgm:spPr/>
    </dgm:pt>
    <dgm:pt modelId="{33B79826-3E7A-44DF-8725-E869609AA96B}" type="pres">
      <dgm:prSet presAssocID="{894BA0F5-FD5B-4A79-8C85-749FD6BA4743}" presName="connectorText" presStyleLbl="sibTrans2D1" presStyleIdx="2" presStyleCnt="5"/>
      <dgm:spPr/>
    </dgm:pt>
    <dgm:pt modelId="{7BA04657-F7FB-44F8-B7D6-315D79DD9BFB}" type="pres">
      <dgm:prSet presAssocID="{6F00D0FC-E542-4206-868F-41A5B8EB869C}" presName="node" presStyleLbl="node1" presStyleIdx="3" presStyleCnt="5">
        <dgm:presLayoutVars>
          <dgm:bulletEnabled val="1"/>
        </dgm:presLayoutVars>
      </dgm:prSet>
      <dgm:spPr/>
    </dgm:pt>
    <dgm:pt modelId="{E7DB5C5E-5330-4422-AEFF-80CA7B242283}" type="pres">
      <dgm:prSet presAssocID="{4D30616F-B111-4805-B726-F7694C1E29F0}" presName="sibTrans" presStyleLbl="sibTrans2D1" presStyleIdx="3" presStyleCnt="5"/>
      <dgm:spPr/>
    </dgm:pt>
    <dgm:pt modelId="{E859F1C9-F572-43FA-8E03-B43979EB4FE4}" type="pres">
      <dgm:prSet presAssocID="{4D30616F-B111-4805-B726-F7694C1E29F0}" presName="connectorText" presStyleLbl="sibTrans2D1" presStyleIdx="3" presStyleCnt="5"/>
      <dgm:spPr/>
    </dgm:pt>
    <dgm:pt modelId="{507EB82A-D700-4F6A-8E18-C01CB6E1913B}" type="pres">
      <dgm:prSet presAssocID="{FF2918B8-D80A-481F-9A59-3CA90D545841}" presName="node" presStyleLbl="node1" presStyleIdx="4" presStyleCnt="5">
        <dgm:presLayoutVars>
          <dgm:bulletEnabled val="1"/>
        </dgm:presLayoutVars>
      </dgm:prSet>
      <dgm:spPr/>
    </dgm:pt>
    <dgm:pt modelId="{8C6B4047-2A46-4782-81FF-CBDB0CAA09D2}" type="pres">
      <dgm:prSet presAssocID="{CADF6FE5-7A35-46CF-B933-E1C068DA0F16}" presName="sibTrans" presStyleLbl="sibTrans2D1" presStyleIdx="4" presStyleCnt="5"/>
      <dgm:spPr/>
    </dgm:pt>
    <dgm:pt modelId="{EE8C73BF-C4EE-436D-8AE0-C41F0E915329}" type="pres">
      <dgm:prSet presAssocID="{CADF6FE5-7A35-46CF-B933-E1C068DA0F16}" presName="connectorText" presStyleLbl="sibTrans2D1" presStyleIdx="4" presStyleCnt="5"/>
      <dgm:spPr/>
    </dgm:pt>
  </dgm:ptLst>
  <dgm:cxnLst>
    <dgm:cxn modelId="{B3700500-783F-4121-BFE7-2AA22324F675}" type="presOf" srcId="{10D2FCC3-A5D1-442F-BDC1-293EF8B483C5}" destId="{E22CB75A-9087-4B64-A160-5AD1446ED00F}" srcOrd="0" destOrd="0" presId="urn:microsoft.com/office/officeart/2005/8/layout/cycle2"/>
    <dgm:cxn modelId="{B7A54D12-CA44-4D15-B83A-C2AF8562E86A}" type="presOf" srcId="{5B0035FE-BE6D-45D4-8D57-C74E0405C722}" destId="{CB8D1996-2C08-46BC-B2A9-38FF66348ABC}" srcOrd="0" destOrd="0" presId="urn:microsoft.com/office/officeart/2005/8/layout/cycle2"/>
    <dgm:cxn modelId="{53B65F1D-08BE-483D-855B-B89E688BA124}" type="presOf" srcId="{6F00D0FC-E542-4206-868F-41A5B8EB869C}" destId="{7BA04657-F7FB-44F8-B7D6-315D79DD9BFB}" srcOrd="0" destOrd="0" presId="urn:microsoft.com/office/officeart/2005/8/layout/cycle2"/>
    <dgm:cxn modelId="{F5F97931-0ED2-4082-881C-20D071A53DC6}" type="presOf" srcId="{B0041EE0-6DED-423F-807F-C1F3763B88C8}" destId="{5718AEE5-F8DC-4C0C-BD70-DDDCE73CC08B}" srcOrd="0" destOrd="0" presId="urn:microsoft.com/office/officeart/2005/8/layout/cycle2"/>
    <dgm:cxn modelId="{E9E7F132-6C25-438D-B6F6-B4DFE440F30E}" type="presOf" srcId="{4D30616F-B111-4805-B726-F7694C1E29F0}" destId="{E7DB5C5E-5330-4422-AEFF-80CA7B242283}" srcOrd="0" destOrd="0" presId="urn:microsoft.com/office/officeart/2005/8/layout/cycle2"/>
    <dgm:cxn modelId="{D70C6F35-508D-4E0A-B101-BF50664BE0B9}" srcId="{47ECCF1E-277C-4561-99C6-4E0F31B0CA04}" destId="{10D2FCC3-A5D1-442F-BDC1-293EF8B483C5}" srcOrd="0" destOrd="0" parTransId="{376F4A76-6C16-4C76-B9EC-5C11C2467FA0}" sibTransId="{A11D43A5-3888-4DB0-A9BE-070F0B26AAD3}"/>
    <dgm:cxn modelId="{E0FE703A-9EB0-47DF-A7F0-32BFAF807505}" type="presOf" srcId="{47ECCF1E-277C-4561-99C6-4E0F31B0CA04}" destId="{CD1AE20F-CCA3-4DF9-A3E6-239D9DC587D4}" srcOrd="0" destOrd="0" presId="urn:microsoft.com/office/officeart/2005/8/layout/cycle2"/>
    <dgm:cxn modelId="{EA756A60-AC9C-48F3-9521-620C09A29620}" srcId="{47ECCF1E-277C-4561-99C6-4E0F31B0CA04}" destId="{6F00D0FC-E542-4206-868F-41A5B8EB869C}" srcOrd="3" destOrd="0" parTransId="{762F5474-15B1-421F-8DE3-6AFE8B9E9C67}" sibTransId="{4D30616F-B111-4805-B726-F7694C1E29F0}"/>
    <dgm:cxn modelId="{C0B45C46-09BF-40E7-AA2C-E037F52B119C}" srcId="{47ECCF1E-277C-4561-99C6-4E0F31B0CA04}" destId="{5B0035FE-BE6D-45D4-8D57-C74E0405C722}" srcOrd="1" destOrd="0" parTransId="{DB20A23F-4A36-44DD-86F7-4ACCAB896AA4}" sibTransId="{B0041EE0-6DED-423F-807F-C1F3763B88C8}"/>
    <dgm:cxn modelId="{55078766-9FCE-4A4E-9A62-DEA39A84C68C}" type="presOf" srcId="{FF2918B8-D80A-481F-9A59-3CA90D545841}" destId="{507EB82A-D700-4F6A-8E18-C01CB6E1913B}" srcOrd="0" destOrd="0" presId="urn:microsoft.com/office/officeart/2005/8/layout/cycle2"/>
    <dgm:cxn modelId="{7FF85048-6919-4FF0-84FC-EA4818E0401C}" type="presOf" srcId="{CADF6FE5-7A35-46CF-B933-E1C068DA0F16}" destId="{8C6B4047-2A46-4782-81FF-CBDB0CAA09D2}" srcOrd="0" destOrd="0" presId="urn:microsoft.com/office/officeart/2005/8/layout/cycle2"/>
    <dgm:cxn modelId="{40FC8B69-46CF-4CE3-A970-69D1559A0652}" srcId="{47ECCF1E-277C-4561-99C6-4E0F31B0CA04}" destId="{FF2918B8-D80A-481F-9A59-3CA90D545841}" srcOrd="4" destOrd="0" parTransId="{61020EE2-C2C7-4BD8-9874-8D266B3458B2}" sibTransId="{CADF6FE5-7A35-46CF-B933-E1C068DA0F16}"/>
    <dgm:cxn modelId="{6D4B0053-5080-49DD-B1D3-4854D30CEB48}" type="presOf" srcId="{894BA0F5-FD5B-4A79-8C85-749FD6BA4743}" destId="{33B79826-3E7A-44DF-8725-E869609AA96B}" srcOrd="1" destOrd="0" presId="urn:microsoft.com/office/officeart/2005/8/layout/cycle2"/>
    <dgm:cxn modelId="{6D365D76-069D-4D4B-BE26-6E16586E313E}" srcId="{47ECCF1E-277C-4561-99C6-4E0F31B0CA04}" destId="{8C681CB8-9C35-4F71-B41F-B0AB11F3E5C0}" srcOrd="2" destOrd="0" parTransId="{BBEBFFD0-7D48-4553-809F-B987568DAD5F}" sibTransId="{894BA0F5-FD5B-4A79-8C85-749FD6BA4743}"/>
    <dgm:cxn modelId="{2CF0169A-D24B-4186-92A3-1B52293679C1}" type="presOf" srcId="{894BA0F5-FD5B-4A79-8C85-749FD6BA4743}" destId="{67558673-79C0-4DAE-BFE6-0658FDF9FB1F}" srcOrd="0" destOrd="0" presId="urn:microsoft.com/office/officeart/2005/8/layout/cycle2"/>
    <dgm:cxn modelId="{69CE6DA7-031E-40A8-A479-CBC935D05A67}" type="presOf" srcId="{CADF6FE5-7A35-46CF-B933-E1C068DA0F16}" destId="{EE8C73BF-C4EE-436D-8AE0-C41F0E915329}" srcOrd="1" destOrd="0" presId="urn:microsoft.com/office/officeart/2005/8/layout/cycle2"/>
    <dgm:cxn modelId="{B32508BC-C2CF-414D-BD9F-A76696624E08}" type="presOf" srcId="{A11D43A5-3888-4DB0-A9BE-070F0B26AAD3}" destId="{BA807824-FBDF-4673-B6AB-7841C6EDC336}" srcOrd="0" destOrd="0" presId="urn:microsoft.com/office/officeart/2005/8/layout/cycle2"/>
    <dgm:cxn modelId="{3651A9BC-1929-402E-9E14-580DCEACE653}" type="presOf" srcId="{A11D43A5-3888-4DB0-A9BE-070F0B26AAD3}" destId="{00724EAF-4E19-4400-B3AC-CEDCE558A7D8}" srcOrd="1" destOrd="0" presId="urn:microsoft.com/office/officeart/2005/8/layout/cycle2"/>
    <dgm:cxn modelId="{A1242CD1-9002-4742-A20C-52AB64050F21}" type="presOf" srcId="{8C681CB8-9C35-4F71-B41F-B0AB11F3E5C0}" destId="{FC9D95AE-4FA4-416E-A67B-EE9C34776A1F}" srcOrd="0" destOrd="0" presId="urn:microsoft.com/office/officeart/2005/8/layout/cycle2"/>
    <dgm:cxn modelId="{081F17E0-4901-4DDF-B520-CAE230FE8B9E}" type="presOf" srcId="{4D30616F-B111-4805-B726-F7694C1E29F0}" destId="{E859F1C9-F572-43FA-8E03-B43979EB4FE4}" srcOrd="1" destOrd="0" presId="urn:microsoft.com/office/officeart/2005/8/layout/cycle2"/>
    <dgm:cxn modelId="{DD8838FB-4A95-4666-A146-62B6088D1A9C}" type="presOf" srcId="{B0041EE0-6DED-423F-807F-C1F3763B88C8}" destId="{1DFDA290-1259-4E13-A720-F9937FDA0140}" srcOrd="1" destOrd="0" presId="urn:microsoft.com/office/officeart/2005/8/layout/cycle2"/>
    <dgm:cxn modelId="{215DF99D-D617-43B5-A9B9-465702FC1F86}" type="presParOf" srcId="{CD1AE20F-CCA3-4DF9-A3E6-239D9DC587D4}" destId="{E22CB75A-9087-4B64-A160-5AD1446ED00F}" srcOrd="0" destOrd="0" presId="urn:microsoft.com/office/officeart/2005/8/layout/cycle2"/>
    <dgm:cxn modelId="{1528B881-8211-4C01-8229-A75162F32058}" type="presParOf" srcId="{CD1AE20F-CCA3-4DF9-A3E6-239D9DC587D4}" destId="{BA807824-FBDF-4673-B6AB-7841C6EDC336}" srcOrd="1" destOrd="0" presId="urn:microsoft.com/office/officeart/2005/8/layout/cycle2"/>
    <dgm:cxn modelId="{B1D75379-E1B1-4A1F-8F66-FB3A5266F9AE}" type="presParOf" srcId="{BA807824-FBDF-4673-B6AB-7841C6EDC336}" destId="{00724EAF-4E19-4400-B3AC-CEDCE558A7D8}" srcOrd="0" destOrd="0" presId="urn:microsoft.com/office/officeart/2005/8/layout/cycle2"/>
    <dgm:cxn modelId="{E725AE9B-9DB6-4FED-BDA3-62268620E146}" type="presParOf" srcId="{CD1AE20F-CCA3-4DF9-A3E6-239D9DC587D4}" destId="{CB8D1996-2C08-46BC-B2A9-38FF66348ABC}" srcOrd="2" destOrd="0" presId="urn:microsoft.com/office/officeart/2005/8/layout/cycle2"/>
    <dgm:cxn modelId="{86E28563-BB6F-4757-A993-7F572C63EA85}" type="presParOf" srcId="{CD1AE20F-CCA3-4DF9-A3E6-239D9DC587D4}" destId="{5718AEE5-F8DC-4C0C-BD70-DDDCE73CC08B}" srcOrd="3" destOrd="0" presId="urn:microsoft.com/office/officeart/2005/8/layout/cycle2"/>
    <dgm:cxn modelId="{23E16F71-6F25-44E1-AD31-CE09EF1985E2}" type="presParOf" srcId="{5718AEE5-F8DC-4C0C-BD70-DDDCE73CC08B}" destId="{1DFDA290-1259-4E13-A720-F9937FDA0140}" srcOrd="0" destOrd="0" presId="urn:microsoft.com/office/officeart/2005/8/layout/cycle2"/>
    <dgm:cxn modelId="{E59E1220-D456-4872-BFCC-6F236D48D4DB}" type="presParOf" srcId="{CD1AE20F-CCA3-4DF9-A3E6-239D9DC587D4}" destId="{FC9D95AE-4FA4-416E-A67B-EE9C34776A1F}" srcOrd="4" destOrd="0" presId="urn:microsoft.com/office/officeart/2005/8/layout/cycle2"/>
    <dgm:cxn modelId="{3CC95CBC-E78D-4D4D-9CFC-838D57428EA7}" type="presParOf" srcId="{CD1AE20F-CCA3-4DF9-A3E6-239D9DC587D4}" destId="{67558673-79C0-4DAE-BFE6-0658FDF9FB1F}" srcOrd="5" destOrd="0" presId="urn:microsoft.com/office/officeart/2005/8/layout/cycle2"/>
    <dgm:cxn modelId="{A94178B0-CF54-42F6-B203-0E7D7C302DAC}" type="presParOf" srcId="{67558673-79C0-4DAE-BFE6-0658FDF9FB1F}" destId="{33B79826-3E7A-44DF-8725-E869609AA96B}" srcOrd="0" destOrd="0" presId="urn:microsoft.com/office/officeart/2005/8/layout/cycle2"/>
    <dgm:cxn modelId="{CF65F444-67C4-4C4C-A005-F78F935CA5BE}" type="presParOf" srcId="{CD1AE20F-CCA3-4DF9-A3E6-239D9DC587D4}" destId="{7BA04657-F7FB-44F8-B7D6-315D79DD9BFB}" srcOrd="6" destOrd="0" presId="urn:microsoft.com/office/officeart/2005/8/layout/cycle2"/>
    <dgm:cxn modelId="{EF4F0F54-8516-41EF-887A-5D636C5166C6}" type="presParOf" srcId="{CD1AE20F-CCA3-4DF9-A3E6-239D9DC587D4}" destId="{E7DB5C5E-5330-4422-AEFF-80CA7B242283}" srcOrd="7" destOrd="0" presId="urn:microsoft.com/office/officeart/2005/8/layout/cycle2"/>
    <dgm:cxn modelId="{27B3E5ED-A8CD-44D7-96B4-DF8CBE062779}" type="presParOf" srcId="{E7DB5C5E-5330-4422-AEFF-80CA7B242283}" destId="{E859F1C9-F572-43FA-8E03-B43979EB4FE4}" srcOrd="0" destOrd="0" presId="urn:microsoft.com/office/officeart/2005/8/layout/cycle2"/>
    <dgm:cxn modelId="{1097DD49-8924-46F6-B222-B236357B8B69}" type="presParOf" srcId="{CD1AE20F-CCA3-4DF9-A3E6-239D9DC587D4}" destId="{507EB82A-D700-4F6A-8E18-C01CB6E1913B}" srcOrd="8" destOrd="0" presId="urn:microsoft.com/office/officeart/2005/8/layout/cycle2"/>
    <dgm:cxn modelId="{2E656F76-1437-4F02-8D81-AA693C0B9A2B}" type="presParOf" srcId="{CD1AE20F-CCA3-4DF9-A3E6-239D9DC587D4}" destId="{8C6B4047-2A46-4782-81FF-CBDB0CAA09D2}" srcOrd="9" destOrd="0" presId="urn:microsoft.com/office/officeart/2005/8/layout/cycle2"/>
    <dgm:cxn modelId="{A1C51A31-9BAB-425A-BA7E-260CE07CC217}" type="presParOf" srcId="{8C6B4047-2A46-4782-81FF-CBDB0CAA09D2}" destId="{EE8C73BF-C4EE-436D-8AE0-C41F0E91532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206A0-C990-45FD-A67D-FA9802B3676E}">
      <dsp:nvSpPr>
        <dsp:cNvPr id="0" name=""/>
        <dsp:cNvSpPr/>
      </dsp:nvSpPr>
      <dsp:spPr>
        <a:xfrm>
          <a:off x="1452918" y="1373"/>
          <a:ext cx="2830220" cy="1698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Calibri"/>
              <a:ea typeface="Calibri"/>
              <a:cs typeface="Calibri"/>
            </a:rPr>
            <a:t>Por que a procura pela residência médica caiu?</a:t>
          </a:r>
        </a:p>
      </dsp:txBody>
      <dsp:txXfrm>
        <a:off x="1452918" y="1373"/>
        <a:ext cx="2830220" cy="1698132"/>
      </dsp:txXfrm>
    </dsp:sp>
    <dsp:sp modelId="{1B5AB7FE-6B7D-452D-9522-21E5E90B25A4}">
      <dsp:nvSpPr>
        <dsp:cNvPr id="0" name=""/>
        <dsp:cNvSpPr/>
      </dsp:nvSpPr>
      <dsp:spPr>
        <a:xfrm>
          <a:off x="4566161" y="1373"/>
          <a:ext cx="2830220" cy="1698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Calibri"/>
              <a:ea typeface="Calibri"/>
              <a:cs typeface="Calibri"/>
            </a:rPr>
            <a:t>Por que aumenta-se cada vez mais o número de médicos?</a:t>
          </a:r>
        </a:p>
      </dsp:txBody>
      <dsp:txXfrm>
        <a:off x="4566161" y="1373"/>
        <a:ext cx="2830220" cy="1698132"/>
      </dsp:txXfrm>
    </dsp:sp>
    <dsp:sp modelId="{7B414B1F-9854-4FC5-9B54-D88D28E13882}">
      <dsp:nvSpPr>
        <dsp:cNvPr id="0" name=""/>
        <dsp:cNvSpPr/>
      </dsp:nvSpPr>
      <dsp:spPr>
        <a:xfrm>
          <a:off x="1452918" y="1982527"/>
          <a:ext cx="2830220" cy="1698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Calibri"/>
              <a:ea typeface="Calibri"/>
              <a:cs typeface="Calibri"/>
            </a:rPr>
            <a:t>O que é necessário fazer para que a patologia cresça quantitativamente e qualitativamente?</a:t>
          </a:r>
        </a:p>
      </dsp:txBody>
      <dsp:txXfrm>
        <a:off x="1452918" y="1982527"/>
        <a:ext cx="2830220" cy="1698132"/>
      </dsp:txXfrm>
    </dsp:sp>
    <dsp:sp modelId="{7A4C077E-4375-4D34-8565-0950CB35F243}">
      <dsp:nvSpPr>
        <dsp:cNvPr id="0" name=""/>
        <dsp:cNvSpPr/>
      </dsp:nvSpPr>
      <dsp:spPr>
        <a:xfrm>
          <a:off x="4566161" y="1982527"/>
          <a:ext cx="2830220" cy="1698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Calibri"/>
              <a:ea typeface="Calibri"/>
              <a:cs typeface="Calibri"/>
            </a:rPr>
            <a:t>Por que a patologia como especialidade médica não acompanha em crescimento o número de médicos?</a:t>
          </a:r>
        </a:p>
      </dsp:txBody>
      <dsp:txXfrm>
        <a:off x="4566161" y="1982527"/>
        <a:ext cx="2830220" cy="1698132"/>
      </dsp:txXfrm>
    </dsp:sp>
    <dsp:sp modelId="{8F0E5F61-14CE-41B9-9492-5B9E04A06552}">
      <dsp:nvSpPr>
        <dsp:cNvPr id="0" name=""/>
        <dsp:cNvSpPr/>
      </dsp:nvSpPr>
      <dsp:spPr>
        <a:xfrm>
          <a:off x="3009540" y="3963682"/>
          <a:ext cx="2830220" cy="1698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Calibri"/>
              <a:ea typeface="Calibri"/>
              <a:cs typeface="Calibri"/>
            </a:rPr>
            <a:t>O patologista será um especialista do futuro ou condenado pelo futuro?</a:t>
          </a:r>
        </a:p>
      </dsp:txBody>
      <dsp:txXfrm>
        <a:off x="3009540" y="3963682"/>
        <a:ext cx="2830220" cy="1698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CB75A-9087-4B64-A160-5AD1446ED00F}">
      <dsp:nvSpPr>
        <dsp:cNvPr id="0" name=""/>
        <dsp:cNvSpPr/>
      </dsp:nvSpPr>
      <dsp:spPr>
        <a:xfrm>
          <a:off x="3559143" y="2837"/>
          <a:ext cx="1855706" cy="18557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Walbaum Display"/>
            </a:rPr>
            <a:t>Incentivo por parte das universidades para a rotina da Anatomia Patológica</a:t>
          </a:r>
          <a:endParaRPr lang="pt-BR" sz="1300" kern="1200" dirty="0"/>
        </a:p>
      </dsp:txBody>
      <dsp:txXfrm>
        <a:off x="3830905" y="274599"/>
        <a:ext cx="1312182" cy="1312182"/>
      </dsp:txXfrm>
    </dsp:sp>
    <dsp:sp modelId="{BA807824-FBDF-4673-B6AB-7841C6EDC336}">
      <dsp:nvSpPr>
        <dsp:cNvPr id="0" name=""/>
        <dsp:cNvSpPr/>
      </dsp:nvSpPr>
      <dsp:spPr>
        <a:xfrm rot="2160000">
          <a:off x="5356099" y="1428030"/>
          <a:ext cx="492885" cy="626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5370219" y="1509834"/>
        <a:ext cx="345020" cy="375780"/>
      </dsp:txXfrm>
    </dsp:sp>
    <dsp:sp modelId="{CB8D1996-2C08-46BC-B2A9-38FF66348ABC}">
      <dsp:nvSpPr>
        <dsp:cNvPr id="0" name=""/>
        <dsp:cNvSpPr/>
      </dsp:nvSpPr>
      <dsp:spPr>
        <a:xfrm>
          <a:off x="5812804" y="1640217"/>
          <a:ext cx="1855706" cy="1855706"/>
        </a:xfrm>
        <a:prstGeom prst="ellipse">
          <a:avLst/>
        </a:prstGeom>
        <a:solidFill>
          <a:schemeClr val="accent3">
            <a:hueOff val="-1715631"/>
            <a:satOff val="-2153"/>
            <a:lumOff val="-30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Walbaum Display"/>
            </a:rPr>
            <a:t>União de classe</a:t>
          </a:r>
          <a:endParaRPr lang="pt-BR" sz="1300" kern="1200" dirty="0"/>
        </a:p>
      </dsp:txBody>
      <dsp:txXfrm>
        <a:off x="6084566" y="1911979"/>
        <a:ext cx="1312182" cy="1312182"/>
      </dsp:txXfrm>
    </dsp:sp>
    <dsp:sp modelId="{5718AEE5-F8DC-4C0C-BD70-DDDCE73CC08B}">
      <dsp:nvSpPr>
        <dsp:cNvPr id="0" name=""/>
        <dsp:cNvSpPr/>
      </dsp:nvSpPr>
      <dsp:spPr>
        <a:xfrm rot="6480000">
          <a:off x="6068115" y="3566321"/>
          <a:ext cx="492885" cy="626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715631"/>
            <a:satOff val="-2153"/>
            <a:lumOff val="-3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6164894" y="3621267"/>
        <a:ext cx="345020" cy="375780"/>
      </dsp:txXfrm>
    </dsp:sp>
    <dsp:sp modelId="{FC9D95AE-4FA4-416E-A67B-EE9C34776A1F}">
      <dsp:nvSpPr>
        <dsp:cNvPr id="0" name=""/>
        <dsp:cNvSpPr/>
      </dsp:nvSpPr>
      <dsp:spPr>
        <a:xfrm>
          <a:off x="4951982" y="4289554"/>
          <a:ext cx="1855706" cy="1855706"/>
        </a:xfrm>
        <a:prstGeom prst="ellipse">
          <a:avLst/>
        </a:prstGeom>
        <a:solidFill>
          <a:schemeClr val="accent3">
            <a:hueOff val="-3431261"/>
            <a:satOff val="-4306"/>
            <a:lumOff val="-6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Walbaum Display"/>
            </a:rPr>
            <a:t>Melhoria da remuneração</a:t>
          </a:r>
          <a:endParaRPr lang="pt-BR" sz="1300" kern="1200" dirty="0"/>
        </a:p>
      </dsp:txBody>
      <dsp:txXfrm>
        <a:off x="5223744" y="4561316"/>
        <a:ext cx="1312182" cy="1312182"/>
      </dsp:txXfrm>
    </dsp:sp>
    <dsp:sp modelId="{67558673-79C0-4DAE-BFE6-0658FDF9FB1F}">
      <dsp:nvSpPr>
        <dsp:cNvPr id="0" name=""/>
        <dsp:cNvSpPr/>
      </dsp:nvSpPr>
      <dsp:spPr>
        <a:xfrm rot="10800000">
          <a:off x="4254504" y="4904257"/>
          <a:ext cx="492885" cy="626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431261"/>
            <a:satOff val="-4306"/>
            <a:lumOff val="-6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4402369" y="5029517"/>
        <a:ext cx="345020" cy="375780"/>
      </dsp:txXfrm>
    </dsp:sp>
    <dsp:sp modelId="{7BA04657-F7FB-44F8-B7D6-315D79DD9BFB}">
      <dsp:nvSpPr>
        <dsp:cNvPr id="0" name=""/>
        <dsp:cNvSpPr/>
      </dsp:nvSpPr>
      <dsp:spPr>
        <a:xfrm>
          <a:off x="2166304" y="4289554"/>
          <a:ext cx="1855706" cy="1855706"/>
        </a:xfrm>
        <a:prstGeom prst="ellipse">
          <a:avLst/>
        </a:prstGeom>
        <a:solidFill>
          <a:schemeClr val="accent3">
            <a:hueOff val="-5146892"/>
            <a:satOff val="-6459"/>
            <a:lumOff val="-9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Walbaum Display"/>
            </a:rPr>
            <a:t>Estruturação do plano de ensino em residências</a:t>
          </a:r>
          <a:endParaRPr lang="pt-BR" sz="1300" kern="1200" dirty="0"/>
        </a:p>
      </dsp:txBody>
      <dsp:txXfrm>
        <a:off x="2438066" y="4561316"/>
        <a:ext cx="1312182" cy="1312182"/>
      </dsp:txXfrm>
    </dsp:sp>
    <dsp:sp modelId="{E7DB5C5E-5330-4422-AEFF-80CA7B242283}">
      <dsp:nvSpPr>
        <dsp:cNvPr id="0" name=""/>
        <dsp:cNvSpPr/>
      </dsp:nvSpPr>
      <dsp:spPr>
        <a:xfrm rot="15120000">
          <a:off x="2421615" y="3592855"/>
          <a:ext cx="492885" cy="626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146892"/>
            <a:satOff val="-6459"/>
            <a:lumOff val="-9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2518394" y="3788429"/>
        <a:ext cx="345020" cy="375780"/>
      </dsp:txXfrm>
    </dsp:sp>
    <dsp:sp modelId="{507EB82A-D700-4F6A-8E18-C01CB6E1913B}">
      <dsp:nvSpPr>
        <dsp:cNvPr id="0" name=""/>
        <dsp:cNvSpPr/>
      </dsp:nvSpPr>
      <dsp:spPr>
        <a:xfrm>
          <a:off x="1305483" y="1640217"/>
          <a:ext cx="1855706" cy="1855706"/>
        </a:xfrm>
        <a:prstGeom prst="ellipse">
          <a:avLst/>
        </a:prstGeom>
        <a:solidFill>
          <a:schemeClr val="accent3">
            <a:hueOff val="-6862522"/>
            <a:satOff val="-8612"/>
            <a:lumOff val="-1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Walbaum Display"/>
            </a:rPr>
            <a:t>Projetos de carreira</a:t>
          </a:r>
          <a:endParaRPr lang="pt-BR" sz="1300" kern="1200" dirty="0"/>
        </a:p>
      </dsp:txBody>
      <dsp:txXfrm>
        <a:off x="1577245" y="1911979"/>
        <a:ext cx="1312182" cy="1312182"/>
      </dsp:txXfrm>
    </dsp:sp>
    <dsp:sp modelId="{8C6B4047-2A46-4782-81FF-CBDB0CAA09D2}">
      <dsp:nvSpPr>
        <dsp:cNvPr id="0" name=""/>
        <dsp:cNvSpPr/>
      </dsp:nvSpPr>
      <dsp:spPr>
        <a:xfrm rot="19440000">
          <a:off x="3102438" y="1444429"/>
          <a:ext cx="492885" cy="626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6862522"/>
            <a:satOff val="-8612"/>
            <a:lumOff val="-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3116558" y="1613145"/>
        <a:ext cx="345020" cy="37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../customXml/item6.xml"/><Relationship Id="rId7" Type="http://schemas.openxmlformats.org/officeDocument/2006/relationships/image" Target="../media/image3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../customXml/item6.xml"/><Relationship Id="rId7" Type="http://schemas.openxmlformats.org/officeDocument/2006/relationships/image" Target="../media/image3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7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9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8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9B8-A7CB-4B82-AC0C-44B99F546761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78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F6F-0846-489A-A4BC-61B476BE2887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2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DF21-A340-467A-94AB-9502647BB771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5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005" y="2748521"/>
            <a:ext cx="9144000" cy="16050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6134"/>
              </a:lnSpc>
              <a:defRPr sz="6134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5" y="452432"/>
            <a:ext cx="5562475" cy="142399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51" y="6073277"/>
            <a:ext cx="817060" cy="64343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24" y="4749800"/>
            <a:ext cx="670796" cy="108585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5041665"/>
            <a:ext cx="900060" cy="29709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5477080"/>
            <a:ext cx="900060" cy="296937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69433" y="4999567"/>
            <a:ext cx="7641167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67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5951" y="5427942"/>
            <a:ext cx="7641167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67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283326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884" y="300292"/>
            <a:ext cx="10858233" cy="8107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134"/>
              </a:lnSpc>
              <a:defRPr sz="42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666750" y="2025445"/>
            <a:ext cx="10858500" cy="32841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000"/>
              </a:lnSpc>
              <a:spcBef>
                <a:spcPts val="1600"/>
              </a:spcBef>
              <a:buNone/>
              <a:defRPr sz="3334">
                <a:solidFill>
                  <a:schemeClr val="bg1"/>
                </a:solidFill>
              </a:defRPr>
            </a:lvl1pPr>
            <a:lvl2pPr marL="457223" indent="0" algn="ctr">
              <a:buNone/>
              <a:defRPr>
                <a:solidFill>
                  <a:schemeClr val="bg1"/>
                </a:solidFill>
              </a:defRPr>
            </a:lvl2pPr>
            <a:lvl3pPr marL="914446" indent="0" algn="ctr">
              <a:buNone/>
              <a:defRPr>
                <a:solidFill>
                  <a:schemeClr val="bg1"/>
                </a:solidFill>
              </a:defRPr>
            </a:lvl3pPr>
            <a:lvl4pPr marL="1371669" indent="0" algn="ctr">
              <a:buNone/>
              <a:defRPr>
                <a:solidFill>
                  <a:schemeClr val="bg1"/>
                </a:solidFill>
              </a:defRPr>
            </a:lvl4pPr>
            <a:lvl5pPr marL="18288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058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884" y="300292"/>
            <a:ext cx="10858233" cy="8107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134"/>
              </a:lnSpc>
              <a:defRPr sz="42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666750" y="2025445"/>
            <a:ext cx="10858500" cy="32841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000"/>
              </a:lnSpc>
              <a:spcBef>
                <a:spcPts val="1600"/>
              </a:spcBef>
              <a:buNone/>
              <a:defRPr sz="3334">
                <a:solidFill>
                  <a:schemeClr val="bg1"/>
                </a:solidFill>
              </a:defRPr>
            </a:lvl1pPr>
            <a:lvl2pPr marL="457223" indent="0" algn="ctr">
              <a:buNone/>
              <a:defRPr>
                <a:solidFill>
                  <a:schemeClr val="bg1"/>
                </a:solidFill>
              </a:defRPr>
            </a:lvl2pPr>
            <a:lvl3pPr marL="914446" indent="0" algn="ctr">
              <a:buNone/>
              <a:defRPr>
                <a:solidFill>
                  <a:schemeClr val="bg1"/>
                </a:solidFill>
              </a:defRPr>
            </a:lvl3pPr>
            <a:lvl4pPr marL="1371669" indent="0" algn="ctr">
              <a:buNone/>
              <a:defRPr>
                <a:solidFill>
                  <a:schemeClr val="bg1"/>
                </a:solidFill>
              </a:defRPr>
            </a:lvl4pPr>
            <a:lvl5pPr marL="18288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937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005" y="2748521"/>
            <a:ext cx="9144000" cy="16050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6134"/>
              </a:lnSpc>
              <a:defRPr sz="6134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5" y="452432"/>
            <a:ext cx="5562475" cy="142399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51" y="6073277"/>
            <a:ext cx="817060" cy="64343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24" y="4749800"/>
            <a:ext cx="670796" cy="108585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5041665"/>
            <a:ext cx="900060" cy="29709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5477080"/>
            <a:ext cx="900060" cy="296937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69433" y="4999567"/>
            <a:ext cx="7641167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67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5951" y="5427942"/>
            <a:ext cx="7641167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67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884" y="300292"/>
            <a:ext cx="10858233" cy="8107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134"/>
              </a:lnSpc>
              <a:defRPr sz="42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666750" y="2025445"/>
            <a:ext cx="10858500" cy="32841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000"/>
              </a:lnSpc>
              <a:spcBef>
                <a:spcPts val="1600"/>
              </a:spcBef>
              <a:buNone/>
              <a:defRPr sz="3334">
                <a:solidFill>
                  <a:schemeClr val="bg1"/>
                </a:solidFill>
              </a:defRPr>
            </a:lvl1pPr>
            <a:lvl2pPr marL="457223" indent="0" algn="ctr">
              <a:buNone/>
              <a:defRPr>
                <a:solidFill>
                  <a:schemeClr val="bg1"/>
                </a:solidFill>
              </a:defRPr>
            </a:lvl2pPr>
            <a:lvl3pPr marL="914446" indent="0" algn="ctr">
              <a:buNone/>
              <a:defRPr>
                <a:solidFill>
                  <a:schemeClr val="bg1"/>
                </a:solidFill>
              </a:defRPr>
            </a:lvl3pPr>
            <a:lvl4pPr marL="1371669" indent="0" algn="ctr">
              <a:buNone/>
              <a:defRPr>
                <a:solidFill>
                  <a:schemeClr val="bg1"/>
                </a:solidFill>
              </a:defRPr>
            </a:lvl4pPr>
            <a:lvl5pPr marL="18288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884" y="300292"/>
            <a:ext cx="10858233" cy="8107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134"/>
              </a:lnSpc>
              <a:defRPr sz="42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666750" y="2025445"/>
            <a:ext cx="10858500" cy="32841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000"/>
              </a:lnSpc>
              <a:spcBef>
                <a:spcPts val="1600"/>
              </a:spcBef>
              <a:buNone/>
              <a:defRPr sz="3334">
                <a:solidFill>
                  <a:schemeClr val="bg1"/>
                </a:solidFill>
              </a:defRPr>
            </a:lvl1pPr>
            <a:lvl2pPr marL="457223" indent="0" algn="ctr">
              <a:buNone/>
              <a:defRPr>
                <a:solidFill>
                  <a:schemeClr val="bg1"/>
                </a:solidFill>
              </a:defRPr>
            </a:lvl2pPr>
            <a:lvl3pPr marL="914446" indent="0" algn="ctr">
              <a:buNone/>
              <a:defRPr>
                <a:solidFill>
                  <a:schemeClr val="bg1"/>
                </a:solidFill>
              </a:defRPr>
            </a:lvl3pPr>
            <a:lvl4pPr marL="1371669" indent="0" algn="ctr">
              <a:buNone/>
              <a:defRPr>
                <a:solidFill>
                  <a:schemeClr val="bg1"/>
                </a:solidFill>
              </a:defRPr>
            </a:lvl4pPr>
            <a:lvl5pPr marL="18288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458" y="349452"/>
            <a:ext cx="7777317" cy="8107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6134"/>
              </a:lnSpc>
              <a:defRPr sz="4667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546100" y="1557359"/>
            <a:ext cx="11150600" cy="417699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1600"/>
              </a:spcBef>
              <a:buNone/>
              <a:defRPr sz="2000">
                <a:solidFill>
                  <a:srgbClr val="565755"/>
                </a:solidFill>
              </a:defRPr>
            </a:lvl1pPr>
            <a:lvl2pPr marL="457223" indent="0" algn="ctr">
              <a:buNone/>
              <a:defRPr>
                <a:solidFill>
                  <a:schemeClr val="bg1"/>
                </a:solidFill>
              </a:defRPr>
            </a:lvl2pPr>
            <a:lvl3pPr marL="914446" indent="0" algn="ctr">
              <a:buNone/>
              <a:defRPr>
                <a:solidFill>
                  <a:schemeClr val="bg1"/>
                </a:solidFill>
              </a:defRPr>
            </a:lvl3pPr>
            <a:lvl4pPr marL="1371669" indent="0" algn="ctr">
              <a:buNone/>
              <a:defRPr>
                <a:solidFill>
                  <a:schemeClr val="bg1"/>
                </a:solidFill>
              </a:defRPr>
            </a:lvl4pPr>
            <a:lvl5pPr marL="18288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4" y="305359"/>
            <a:ext cx="3259642" cy="8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458" y="349452"/>
            <a:ext cx="7777317" cy="8107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6134"/>
              </a:lnSpc>
              <a:defRPr sz="4667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546100" y="1557359"/>
            <a:ext cx="11150600" cy="417699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1600"/>
              </a:spcBef>
              <a:buNone/>
              <a:defRPr sz="2000">
                <a:solidFill>
                  <a:srgbClr val="565755"/>
                </a:solidFill>
              </a:defRPr>
            </a:lvl1pPr>
            <a:lvl2pPr marL="457223" indent="0" algn="ctr">
              <a:buNone/>
              <a:defRPr>
                <a:solidFill>
                  <a:schemeClr val="bg1"/>
                </a:solidFill>
              </a:defRPr>
            </a:lvl2pPr>
            <a:lvl3pPr marL="914446" indent="0" algn="ctr">
              <a:buNone/>
              <a:defRPr>
                <a:solidFill>
                  <a:schemeClr val="bg1"/>
                </a:solidFill>
              </a:defRPr>
            </a:lvl3pPr>
            <a:lvl4pPr marL="1371669" indent="0" algn="ctr">
              <a:buNone/>
              <a:defRPr>
                <a:solidFill>
                  <a:schemeClr val="bg1"/>
                </a:solidFill>
              </a:defRPr>
            </a:lvl4pPr>
            <a:lvl5pPr marL="182889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4" y="305359"/>
            <a:ext cx="3259642" cy="8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3940-CA92-4FEE-A698-62CF7BC5AC36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99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81921"/>
            <a:ext cx="9144000" cy="75667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134"/>
              </a:lnSpc>
              <a:defRPr sz="6267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66" y="490473"/>
            <a:ext cx="6355469" cy="1673607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4895850" y="5935133"/>
            <a:ext cx="2400300" cy="931333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81921"/>
            <a:ext cx="9144000" cy="75667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134"/>
              </a:lnSpc>
              <a:defRPr sz="6267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66" y="490473"/>
            <a:ext cx="6355469" cy="1673607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4895850" y="5935133"/>
            <a:ext cx="2400300" cy="931333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641-6C35-45D1-9313-2719E9EA8AD8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5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268-3A74-4110-8F08-063DFB8BB885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2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  <a:lvl6pPr marL="2286000" indent="0">
              <a:buNone/>
              <a:defRPr sz="1400" b="1"/>
            </a:lvl6pPr>
            <a:lvl7pPr marL="2743200" indent="0">
              <a:buNone/>
              <a:defRPr sz="1400" b="1"/>
            </a:lvl7pPr>
            <a:lvl8pPr marL="3200400" indent="0">
              <a:buNone/>
              <a:defRPr sz="1400" b="1"/>
            </a:lvl8pPr>
            <a:lvl9pPr marL="3657600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  <a:lvl6pPr marL="2286000" indent="0">
              <a:buNone/>
              <a:defRPr sz="1400" b="1"/>
            </a:lvl6pPr>
            <a:lvl7pPr marL="2743200" indent="0">
              <a:buNone/>
              <a:defRPr sz="1400" b="1"/>
            </a:lvl7pPr>
            <a:lvl8pPr marL="3200400" indent="0">
              <a:buNone/>
              <a:defRPr sz="1400" b="1"/>
            </a:lvl8pPr>
            <a:lvl9pPr marL="3657600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C1AF-C1FB-48A7-98B4-E595E63F6614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9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4C44-5F8C-4BEA-BBCE-8694F126DC43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8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6F9-C8F2-4EF7-8042-704C94FF2795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0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32DF-953D-44BD-83F8-5D8DA76EA12A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26D-65F4-4B2F-9A62-9E4BD9402C47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5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F9B0CB28-85DB-480B-8C99-FD493ACC712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5E4DE196-8A13-4FF7-A07E-102851959EAB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11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703" y="2089034"/>
            <a:ext cx="9144000" cy="1812857"/>
          </a:xfrm>
        </p:spPr>
        <p:txBody>
          <a:bodyPr lIns="60960" tIns="30480" rIns="60960" bIns="30480" anchor="t">
            <a:no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300" b="1" dirty="0">
                <a:solidFill>
                  <a:srgbClr val="000000"/>
                </a:solidFill>
                <a:latin typeface="Calibri Bold"/>
                <a:cs typeface="Calibri Bold"/>
              </a:rPr>
              <a:t>APOLOGIA À PATOLOGIA:</a:t>
            </a:r>
            <a:br>
              <a:rPr lang="pt-BR" sz="5300" b="1" dirty="0">
                <a:latin typeface="Calibri Bold"/>
                <a:cs typeface="Calibri Bold"/>
              </a:rPr>
            </a:br>
            <a:r>
              <a:rPr lang="pt-BR" sz="2400" b="1" dirty="0">
                <a:solidFill>
                  <a:srgbClr val="000000"/>
                </a:solidFill>
                <a:latin typeface="Calibri Bold"/>
                <a:cs typeface="Calibri Bold"/>
              </a:rPr>
              <a:t>UMA BREVE PESQUISA SOBRE O PRESENTE E O FUTURO DOS MÉDICOS PATOLOGISTAS NO BRASIL</a:t>
            </a:r>
            <a:endParaRPr lang="pt-BR" sz="2400" b="1">
              <a:latin typeface="Calibri Bold"/>
              <a:cs typeface="Calibri Bold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955056" y="4884548"/>
            <a:ext cx="7641167" cy="346075"/>
          </a:xfrm>
        </p:spPr>
        <p:txBody>
          <a:bodyPr lIns="60960" tIns="30480" rIns="60960" bIns="30480" anchor="t">
            <a:no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alibri Bold"/>
                <a:cs typeface="Calibri Bold"/>
              </a:rPr>
              <a:t>Jorge </a:t>
            </a:r>
            <a:r>
              <a:rPr lang="pt-BR" sz="2400" b="1" err="1">
                <a:latin typeface="Calibri Bold"/>
                <a:cs typeface="Calibri Bold"/>
              </a:rPr>
              <a:t>Radif</a:t>
            </a:r>
            <a:r>
              <a:rPr lang="pt-BR" sz="2400" b="1" dirty="0">
                <a:latin typeface="Calibri Bold"/>
                <a:cs typeface="Calibri Bold"/>
              </a:rPr>
              <a:t> Rassi Filho</a:t>
            </a:r>
            <a:endParaRPr lang="pt-BR" sz="24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 lIns="60960" tIns="30480" rIns="60960" bIns="30480" anchor="t">
            <a:no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latin typeface="Calibri Bold"/>
                <a:cs typeface="Calibri Bold"/>
              </a:rPr>
              <a:t>Hospital das Clínicas da Universidade Federal de Goiás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5B7A9-A6AF-1E55-CFAE-65325D0D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8" y="394280"/>
            <a:ext cx="10449784" cy="559347"/>
          </a:xfrm>
        </p:spPr>
        <p:txBody>
          <a:bodyPr>
            <a:normAutofit fontScale="90000"/>
          </a:bodyPr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RESULTADOS/DISCUSSÃO: </a:t>
            </a:r>
            <a:br>
              <a:rPr lang="pt-BR" b="1" u="sng" dirty="0">
                <a:latin typeface="Calibri"/>
                <a:ea typeface="Calibri"/>
                <a:cs typeface="Calibri"/>
              </a:rPr>
            </a:br>
            <a:r>
              <a:rPr lang="pt-BR" b="1" u="sng" dirty="0">
                <a:latin typeface="Calibri"/>
                <a:ea typeface="Calibri"/>
                <a:cs typeface="Calibri"/>
              </a:rPr>
              <a:t>Graduandos do curso de medicina: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8C7FBC-F8F0-9DD1-9094-0EA14574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" y="827948"/>
            <a:ext cx="12188120" cy="43471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Calibri"/>
                <a:cs typeface="Calibri"/>
              </a:rPr>
              <a:t>93,8% responderam que não pretendem escolher patologia como especialidade médica.</a:t>
            </a:r>
            <a:endParaRPr lang="pt-BR" sz="3200">
              <a:solidFill>
                <a:srgbClr val="35403A"/>
              </a:solidFill>
              <a:latin typeface="Aptos Light"/>
              <a:cs typeface="Calibri"/>
            </a:endParaRPr>
          </a:p>
          <a:p>
            <a:r>
              <a:rPr lang="pt-BR" sz="3200" dirty="0">
                <a:solidFill>
                  <a:srgbClr val="000000"/>
                </a:solidFill>
                <a:latin typeface="Calibri"/>
                <a:cs typeface="Calibri"/>
              </a:rPr>
              <a:t>85,4% responderam que as respectivas graduações de medicina possuem a disciplina de patologia, entretanto apenas 31,3% referem ter sido estimulados durante a graduação para que conhecessem mais a fundo a especialidade.</a:t>
            </a:r>
            <a:endParaRPr lang="pt-BR" sz="3200">
              <a:solidFill>
                <a:srgbClr val="35403A"/>
              </a:solidFill>
              <a:latin typeface="Aptos Light"/>
              <a:cs typeface="Calibri"/>
            </a:endParaRP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8309FC-47AD-646A-ECF3-6D6AC460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B5-F4D9-4229-9C83-3E89D5D1F430}" type="datetime1">
              <a:t>30/05/2024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138B0B-AF35-39A1-7D01-CE522AD8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216A55-8656-8010-9382-99E6FEF5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29984-4511-0906-945C-D8B00B4D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Graduandos do curso de medicina: Pergunta: Qual o motivo pelo qual você não faria patologia?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A8CBAD-01C5-3353-9A62-C5AA99D0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2BA7B23-E1C9-4D80-9A91-D3C5E4A2423D}" type="datetime1">
              <a:pPr>
                <a:spcAft>
                  <a:spcPts val="600"/>
                </a:spcAft>
              </a:pPr>
              <a:t>30/05/2024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A2DE2F-8DC9-7C07-84C3-7C111796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143D7D-F0BE-66B9-A63D-5A794478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4DE196-8A13-4FF7-A07E-102851959EAB}" type="slidenum">
              <a:rPr lang="en-US" dirty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1D8B41-73C0-A5F6-B4DE-3ADCB612F6F6}"/>
              </a:ext>
            </a:extLst>
          </p:cNvPr>
          <p:cNvSpPr txBox="1"/>
          <p:nvPr/>
        </p:nvSpPr>
        <p:spPr>
          <a:xfrm>
            <a:off x="5417128" y="6359235"/>
            <a:ext cx="60128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Calibri"/>
              </a:rPr>
              <a:t>Gráfico 3) Porcentagem de respostas da pergunta: “Qual o motivo pelo qual você não faria </a:t>
            </a:r>
            <a:r>
              <a:rPr lang="pt-BR" sz="1400" dirty="0" err="1">
                <a:latin typeface="Calibri"/>
              </a:rPr>
              <a:t>patologia?”.</a:t>
            </a:r>
            <a:r>
              <a:rPr lang="pt-BR" sz="1400" dirty="0" err="1">
                <a:latin typeface="Calibri"/>
                <a:cs typeface="Calibri"/>
              </a:rPr>
              <a:t>Produção</a:t>
            </a:r>
            <a:r>
              <a:rPr lang="pt-BR" sz="1400" dirty="0">
                <a:latin typeface="Calibri"/>
                <a:cs typeface="Calibri"/>
              </a:rPr>
              <a:t> do autor.</a:t>
            </a:r>
            <a:endParaRPr lang="pt-BR" sz="1400" dirty="0"/>
          </a:p>
        </p:txBody>
      </p:sp>
      <p:pic>
        <p:nvPicPr>
          <p:cNvPr id="11" name="Imagem 10" descr="Gráfico, Gráfico de pizza&#10;&#10;Descrição gerada automaticamente">
            <a:extLst>
              <a:ext uri="{FF2B5EF4-FFF2-40B4-BE49-F238E27FC236}">
                <a16:creationId xmlns:a16="http://schemas.microsoft.com/office/drawing/2014/main" id="{AE4563FC-9404-EC99-F709-448FE184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84" y="1852723"/>
            <a:ext cx="4712613" cy="4594643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1FA94E4B-2391-B001-3983-3E1EE019BD99}"/>
              </a:ext>
            </a:extLst>
          </p:cNvPr>
          <p:cNvSpPr/>
          <p:nvPr/>
        </p:nvSpPr>
        <p:spPr>
          <a:xfrm>
            <a:off x="5631212" y="1947883"/>
            <a:ext cx="460075" cy="460075"/>
          </a:xfrm>
          <a:prstGeom prst="ellipse">
            <a:avLst/>
          </a:prstGeom>
          <a:solidFill>
            <a:srgbClr val="32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B356A10-8DB6-D344-FD9D-309757204347}"/>
              </a:ext>
            </a:extLst>
          </p:cNvPr>
          <p:cNvSpPr/>
          <p:nvPr/>
        </p:nvSpPr>
        <p:spPr>
          <a:xfrm>
            <a:off x="5622585" y="2728964"/>
            <a:ext cx="460075" cy="460075"/>
          </a:xfrm>
          <a:prstGeom prst="ellipse">
            <a:avLst/>
          </a:prstGeom>
          <a:solidFill>
            <a:srgbClr val="FE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30826DC-0E6C-4580-56B8-545BE5F48CB1}"/>
              </a:ext>
            </a:extLst>
          </p:cNvPr>
          <p:cNvSpPr/>
          <p:nvPr/>
        </p:nvSpPr>
        <p:spPr>
          <a:xfrm>
            <a:off x="5617357" y="3610427"/>
            <a:ext cx="460075" cy="460075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E599675-AA29-83A6-82D2-6DDC95704225}"/>
              </a:ext>
            </a:extLst>
          </p:cNvPr>
          <p:cNvSpPr/>
          <p:nvPr/>
        </p:nvSpPr>
        <p:spPr>
          <a:xfrm>
            <a:off x="5617357" y="4344719"/>
            <a:ext cx="460075" cy="460075"/>
          </a:xfrm>
          <a:prstGeom prst="ellipse">
            <a:avLst/>
          </a:prstGeom>
          <a:solidFill>
            <a:srgbClr val="E1361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6275CBD-3195-C23E-3E36-A40374374221}"/>
              </a:ext>
            </a:extLst>
          </p:cNvPr>
          <p:cNvSpPr/>
          <p:nvPr/>
        </p:nvSpPr>
        <p:spPr>
          <a:xfrm>
            <a:off x="5631211" y="5079009"/>
            <a:ext cx="460075" cy="460075"/>
          </a:xfrm>
          <a:prstGeom prst="ellipse">
            <a:avLst/>
          </a:prstGeom>
          <a:solidFill>
            <a:srgbClr val="1594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26D3D9D-1ED0-DBE2-2A05-EEBDFD262783}"/>
              </a:ext>
            </a:extLst>
          </p:cNvPr>
          <p:cNvSpPr/>
          <p:nvPr/>
        </p:nvSpPr>
        <p:spPr>
          <a:xfrm>
            <a:off x="5617357" y="5716319"/>
            <a:ext cx="460075" cy="460075"/>
          </a:xfrm>
          <a:prstGeom prst="ellipse">
            <a:avLst/>
          </a:prstGeom>
          <a:solidFill>
            <a:srgbClr val="1296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C1D26E5-CD9A-BD27-3E04-A2398CD03A80}"/>
              </a:ext>
            </a:extLst>
          </p:cNvPr>
          <p:cNvSpPr txBox="1"/>
          <p:nvPr/>
        </p:nvSpPr>
        <p:spPr>
          <a:xfrm>
            <a:off x="6289963" y="2022764"/>
            <a:ext cx="5652654" cy="374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Não faria, pois gosto de lidar com pacientes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1E5B757-0DA1-93EE-E1E1-A658596FABD3}"/>
              </a:ext>
            </a:extLst>
          </p:cNvPr>
          <p:cNvSpPr txBox="1"/>
          <p:nvPr/>
        </p:nvSpPr>
        <p:spPr>
          <a:xfrm>
            <a:off x="6289963" y="2770908"/>
            <a:ext cx="5486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Não faria pois acredito que patologia seja muito difícil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AFFEE01-BD3F-0A14-2E02-C624588E02D1}"/>
              </a:ext>
            </a:extLst>
          </p:cNvPr>
          <p:cNvSpPr txBox="1"/>
          <p:nvPr/>
        </p:nvSpPr>
        <p:spPr>
          <a:xfrm>
            <a:off x="6234545" y="3713018"/>
            <a:ext cx="53894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Não faria, pois não conheço a especialidade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B4237A2-1251-EEE0-9F62-0CBAAA8BB5D5}"/>
              </a:ext>
            </a:extLst>
          </p:cNvPr>
          <p:cNvSpPr txBox="1"/>
          <p:nvPr/>
        </p:nvSpPr>
        <p:spPr>
          <a:xfrm>
            <a:off x="6262254" y="4433454"/>
            <a:ext cx="54171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Não faria, pois não gosto de medicina diagnóstica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54632A7-67BE-8EA3-5697-3E091A1BA234}"/>
              </a:ext>
            </a:extLst>
          </p:cNvPr>
          <p:cNvSpPr txBox="1"/>
          <p:nvPr/>
        </p:nvSpPr>
        <p:spPr>
          <a:xfrm>
            <a:off x="6262254" y="5209308"/>
            <a:ext cx="5223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Não faria pois patologia é mal remunerada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1621838-8897-1E38-67D9-50F707C30200}"/>
              </a:ext>
            </a:extLst>
          </p:cNvPr>
          <p:cNvSpPr txBox="1"/>
          <p:nvPr/>
        </p:nvSpPr>
        <p:spPr>
          <a:xfrm>
            <a:off x="6234545" y="5874327"/>
            <a:ext cx="53755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Não faria (outros motivos)</a:t>
            </a:r>
          </a:p>
        </p:txBody>
      </p:sp>
    </p:spTree>
    <p:extLst>
      <p:ext uri="{BB962C8B-B14F-4D97-AF65-F5344CB8AC3E}">
        <p14:creationId xmlns:p14="http://schemas.microsoft.com/office/powerpoint/2010/main" val="64279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84541-C71B-5C2D-B2E6-7546A9CD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Graduandos do curso de medicina: "Você escolheria a patologia como especialidade médica se..."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BB7753-61B3-5A95-8CC8-CDB511A7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F22C-9481-41BB-86D4-11A80CC0D0A9}" type="datetime1">
              <a:t>30/05/2024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DF92D52-3AF6-0544-572D-E62C4EBC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9122F2-3370-4313-7428-26C9F641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12</a:t>
            </a:fld>
            <a:endParaRPr lang="en-US" dirty="0"/>
          </a:p>
        </p:txBody>
      </p:sp>
      <p:pic>
        <p:nvPicPr>
          <p:cNvPr id="6" name="Imagem 5" descr="Gráfico, Gráfico de pizza&#10;&#10;Descrição gerada automaticamente">
            <a:extLst>
              <a:ext uri="{FF2B5EF4-FFF2-40B4-BE49-F238E27FC236}">
                <a16:creationId xmlns:a16="http://schemas.microsoft.com/office/drawing/2014/main" id="{81C9E54F-046B-7FB0-A96E-90E1B83C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22" y="1868232"/>
            <a:ext cx="5214372" cy="468108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2B4596B-6DB5-ABB9-69EA-0EF360391E6F}"/>
              </a:ext>
            </a:extLst>
          </p:cNvPr>
          <p:cNvSpPr/>
          <p:nvPr/>
        </p:nvSpPr>
        <p:spPr>
          <a:xfrm>
            <a:off x="6332846" y="2479303"/>
            <a:ext cx="488830" cy="488830"/>
          </a:xfrm>
          <a:prstGeom prst="ellipse">
            <a:avLst/>
          </a:prstGeom>
          <a:solidFill>
            <a:srgbClr val="DC381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EFE7666-E7BF-4568-9FC3-06C464C3815C}"/>
              </a:ext>
            </a:extLst>
          </p:cNvPr>
          <p:cNvSpPr/>
          <p:nvPr/>
        </p:nvSpPr>
        <p:spPr>
          <a:xfrm>
            <a:off x="6324219" y="3592895"/>
            <a:ext cx="488830" cy="48883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767252-BDB4-8DC3-7CFA-546075F15062}"/>
              </a:ext>
            </a:extLst>
          </p:cNvPr>
          <p:cNvSpPr txBox="1"/>
          <p:nvPr/>
        </p:nvSpPr>
        <p:spPr>
          <a:xfrm>
            <a:off x="6913417" y="2479963"/>
            <a:ext cx="49322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Entendesse que a rotina faz meu perfil, mas para isso deveria conhecer mais sobre a especialidade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8E190B-E68F-B84C-F50C-36DEE52E4DCA}"/>
              </a:ext>
            </a:extLst>
          </p:cNvPr>
          <p:cNvSpPr txBox="1"/>
          <p:nvPr/>
        </p:nvSpPr>
        <p:spPr>
          <a:xfrm>
            <a:off x="6913417" y="3671454"/>
            <a:ext cx="48629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Estou aberto a conhecer mais das especialidades durante a graduação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2DC79C-0DF6-70FA-7F28-C769B6D615EE}"/>
              </a:ext>
            </a:extLst>
          </p:cNvPr>
          <p:cNvSpPr txBox="1"/>
          <p:nvPr/>
        </p:nvSpPr>
        <p:spPr>
          <a:xfrm>
            <a:off x="6317672" y="5777345"/>
            <a:ext cx="321425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Calibri"/>
              </a:rPr>
              <a:t>Gráfico 4) Porcentagem de respostas da pergunta: “Você escolheria a patologia como especialidade médica se...?”</a:t>
            </a:r>
            <a:r>
              <a:rPr lang="pt-BR" sz="1400" dirty="0">
                <a:latin typeface="Calibri"/>
                <a:cs typeface="Calibri"/>
              </a:rPr>
              <a:t> .</a:t>
            </a:r>
            <a:br>
              <a:rPr lang="pt-BR" sz="1400" dirty="0">
                <a:latin typeface="Calibri"/>
                <a:cs typeface="Calibri"/>
              </a:rPr>
            </a:br>
            <a:r>
              <a:rPr lang="pt-BR" sz="1400" dirty="0">
                <a:latin typeface="Calibri"/>
                <a:cs typeface="Calibri"/>
              </a:rPr>
              <a:t>Produção do autor.</a:t>
            </a:r>
          </a:p>
        </p:txBody>
      </p:sp>
    </p:spTree>
    <p:extLst>
      <p:ext uri="{BB962C8B-B14F-4D97-AF65-F5344CB8AC3E}">
        <p14:creationId xmlns:p14="http://schemas.microsoft.com/office/powerpoint/2010/main" val="66793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63CF7-3DE7-2168-6EA9-98BC06A3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08" y="269589"/>
            <a:ext cx="10449784" cy="739456"/>
          </a:xfrm>
        </p:spPr>
        <p:txBody>
          <a:bodyPr>
            <a:normAutofit fontScale="90000"/>
          </a:bodyPr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Patologistas e Residentes de patologia: "O que te fez escolher a patologia como residência médica?"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214457-700F-98D5-0423-BF9C1A67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70C-05F4-4D91-AE33-8E6449BB3289}" type="datetime1">
              <a:t>30/05/2024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7A498F-AABF-C4BD-94F9-E269F7A1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168186-C7F2-30BC-F1AD-BF5FB2FB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13</a:t>
            </a:fld>
            <a:endParaRPr lang="en-US" dirty="0"/>
          </a:p>
        </p:txBody>
      </p:sp>
      <p:pic>
        <p:nvPicPr>
          <p:cNvPr id="6" name="Imagem 5" descr="Gráfico, Gráfico de pizza&#10;&#10;Descrição gerada automaticamente">
            <a:extLst>
              <a:ext uri="{FF2B5EF4-FFF2-40B4-BE49-F238E27FC236}">
                <a16:creationId xmlns:a16="http://schemas.microsoft.com/office/drawing/2014/main" id="{887B76A2-E1E4-FAF3-FDAC-5B7476BB1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8" y="1001473"/>
            <a:ext cx="5178904" cy="5030997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D3B30375-8F23-2B8A-B577-13D67990B4EB}"/>
              </a:ext>
            </a:extLst>
          </p:cNvPr>
          <p:cNvSpPr/>
          <p:nvPr/>
        </p:nvSpPr>
        <p:spPr>
          <a:xfrm>
            <a:off x="5461660" y="2005280"/>
            <a:ext cx="474452" cy="474452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A543CCA-D0BD-490C-29D1-B8226E1B0F68}"/>
              </a:ext>
            </a:extLst>
          </p:cNvPr>
          <p:cNvSpPr/>
          <p:nvPr/>
        </p:nvSpPr>
        <p:spPr>
          <a:xfrm>
            <a:off x="5466887" y="2814071"/>
            <a:ext cx="474452" cy="474452"/>
          </a:xfrm>
          <a:prstGeom prst="ellipse">
            <a:avLst/>
          </a:prstGeom>
          <a:solidFill>
            <a:srgbClr val="1096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364AC19-2F51-CCF7-EE01-FAD62ADA6BC0}"/>
              </a:ext>
            </a:extLst>
          </p:cNvPr>
          <p:cNvSpPr/>
          <p:nvPr/>
        </p:nvSpPr>
        <p:spPr>
          <a:xfrm>
            <a:off x="5444406" y="3705991"/>
            <a:ext cx="474452" cy="474452"/>
          </a:xfrm>
          <a:prstGeom prst="ellipse">
            <a:avLst/>
          </a:prstGeom>
          <a:solidFill>
            <a:srgbClr val="DC381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BDCB023-7EFB-13BE-D50F-C9D4CE746F63}"/>
              </a:ext>
            </a:extLst>
          </p:cNvPr>
          <p:cNvSpPr/>
          <p:nvPr/>
        </p:nvSpPr>
        <p:spPr>
          <a:xfrm>
            <a:off x="5449634" y="4611764"/>
            <a:ext cx="474452" cy="474452"/>
          </a:xfrm>
          <a:prstGeom prst="ellipse">
            <a:avLst/>
          </a:prstGeom>
          <a:solidFill>
            <a:srgbClr val="3665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6F936B-00AE-C912-B7D8-6D40BA1BAD80}"/>
              </a:ext>
            </a:extLst>
          </p:cNvPr>
          <p:cNvSpPr txBox="1"/>
          <p:nvPr/>
        </p:nvSpPr>
        <p:spPr>
          <a:xfrm>
            <a:off x="5999017" y="2050473"/>
            <a:ext cx="54309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Gosto pessoal/perfil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081F19-B304-0DE9-6F3B-16320F794B28}"/>
              </a:ext>
            </a:extLst>
          </p:cNvPr>
          <p:cNvSpPr txBox="1"/>
          <p:nvPr/>
        </p:nvSpPr>
        <p:spPr>
          <a:xfrm>
            <a:off x="5971309" y="2784763"/>
            <a:ext cx="54586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O fato de ser uma especialidade em que se pode trabalhar em horário comercial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1FDA56-3FEF-E1DC-478C-EE10B30DFB5E}"/>
              </a:ext>
            </a:extLst>
          </p:cNvPr>
          <p:cNvSpPr txBox="1"/>
          <p:nvPr/>
        </p:nvSpPr>
        <p:spPr>
          <a:xfrm>
            <a:off x="6040582" y="3810000"/>
            <a:ext cx="4738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O não contato direto com pacientes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C277D69-2E88-9791-9FBF-ED0F498F8387}"/>
              </a:ext>
            </a:extLst>
          </p:cNvPr>
          <p:cNvSpPr txBox="1"/>
          <p:nvPr/>
        </p:nvSpPr>
        <p:spPr>
          <a:xfrm>
            <a:off x="5971308" y="4710544"/>
            <a:ext cx="4461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Retorno financeiro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8228DF-6B94-7F56-F020-FBFABEF9D8B0}"/>
              </a:ext>
            </a:extLst>
          </p:cNvPr>
          <p:cNvSpPr txBox="1"/>
          <p:nvPr/>
        </p:nvSpPr>
        <p:spPr>
          <a:xfrm>
            <a:off x="5569527" y="5708072"/>
            <a:ext cx="586047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Calibri"/>
                <a:ea typeface="Calibri"/>
                <a:cs typeface="Calibri"/>
              </a:rPr>
              <a:t>Gráfico 5) Porcentagem das respostas da pergunta: ”O que fez você escolher a patologia como residência médica?”</a:t>
            </a:r>
          </a:p>
          <a:p>
            <a:r>
              <a:rPr lang="pt-BR" sz="1400" dirty="0">
                <a:latin typeface="Calibri"/>
                <a:ea typeface="Calibri"/>
                <a:cs typeface="Calibri"/>
              </a:rPr>
              <a:t>Produção pelo autor.</a:t>
            </a:r>
          </a:p>
        </p:txBody>
      </p:sp>
    </p:spTree>
    <p:extLst>
      <p:ext uri="{BB962C8B-B14F-4D97-AF65-F5344CB8AC3E}">
        <p14:creationId xmlns:p14="http://schemas.microsoft.com/office/powerpoint/2010/main" val="406815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DDEC4-E72D-F0A6-E4A1-63F08F0C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117190"/>
            <a:ext cx="10449784" cy="1265928"/>
          </a:xfrm>
        </p:spPr>
        <p:txBody>
          <a:bodyPr>
            <a:normAutofit fontScale="90000"/>
          </a:bodyPr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Patologistas e residentes: Qual destas opções você acredita ser a principal causa da desistência dos residentes de patologia durante a realização do programa de residência médica?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E1BD77A-B615-32F0-3CDE-8D34B010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A0C1-0D9B-41C8-BC46-6DA55ECC49FD}" type="datetime1">
              <a:t>30/05/2024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394F41-25E3-EB44-8FC8-501003FE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41D4BB-A0B5-A4CB-2611-76C76E1E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14</a:t>
            </a:fld>
            <a:endParaRPr lang="en-US" dirty="0"/>
          </a:p>
        </p:txBody>
      </p:sp>
      <p:pic>
        <p:nvPicPr>
          <p:cNvPr id="6" name="Imagem 5" descr="Gráfico, Gráfico de pizza&#10;&#10;Descrição gerada automaticamente">
            <a:extLst>
              <a:ext uri="{FF2B5EF4-FFF2-40B4-BE49-F238E27FC236}">
                <a16:creationId xmlns:a16="http://schemas.microsoft.com/office/drawing/2014/main" id="{6831B785-4557-19E0-4136-2373E98F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07" y="1388539"/>
            <a:ext cx="5101805" cy="473392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00A16E6-EEAD-4366-0267-03D81DBCC99E}"/>
              </a:ext>
            </a:extLst>
          </p:cNvPr>
          <p:cNvSpPr/>
          <p:nvPr/>
        </p:nvSpPr>
        <p:spPr>
          <a:xfrm>
            <a:off x="5604493" y="1562595"/>
            <a:ext cx="488830" cy="474452"/>
          </a:xfrm>
          <a:prstGeom prst="ellipse">
            <a:avLst/>
          </a:prstGeom>
          <a:solidFill>
            <a:srgbClr val="DC381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29D4DA6-5B59-9E38-2B0F-674B814F9889}"/>
              </a:ext>
            </a:extLst>
          </p:cNvPr>
          <p:cNvSpPr/>
          <p:nvPr/>
        </p:nvSpPr>
        <p:spPr>
          <a:xfrm>
            <a:off x="5609721" y="2731604"/>
            <a:ext cx="488830" cy="474452"/>
          </a:xfrm>
          <a:prstGeom prst="ellipse">
            <a:avLst/>
          </a:prstGeom>
          <a:solidFill>
            <a:srgbClr val="FE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91FF093-4A8B-7781-28F5-87C41F6563DE}"/>
              </a:ext>
            </a:extLst>
          </p:cNvPr>
          <p:cNvSpPr/>
          <p:nvPr/>
        </p:nvSpPr>
        <p:spPr>
          <a:xfrm>
            <a:off x="5604492" y="3751612"/>
            <a:ext cx="488830" cy="474452"/>
          </a:xfrm>
          <a:prstGeom prst="ellipse">
            <a:avLst/>
          </a:prstGeom>
          <a:solidFill>
            <a:srgbClr val="1096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EE34EF2-4DFF-9481-3502-9CBD50668003}"/>
              </a:ext>
            </a:extLst>
          </p:cNvPr>
          <p:cNvSpPr/>
          <p:nvPr/>
        </p:nvSpPr>
        <p:spPr>
          <a:xfrm>
            <a:off x="5604493" y="4846122"/>
            <a:ext cx="488830" cy="474452"/>
          </a:xfrm>
          <a:prstGeom prst="ellipse">
            <a:avLst/>
          </a:prstGeom>
          <a:solidFill>
            <a:srgbClr val="32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768CC9-4857-4E63-D43D-4B574DA25FF8}"/>
              </a:ext>
            </a:extLst>
          </p:cNvPr>
          <p:cNvSpPr txBox="1"/>
          <p:nvPr/>
        </p:nvSpPr>
        <p:spPr>
          <a:xfrm>
            <a:off x="6095999" y="1468581"/>
            <a:ext cx="54725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Desorganização na estrutura do programa de residência médica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9046D9-AB2E-645D-73DC-48CF9D30D152}"/>
              </a:ext>
            </a:extLst>
          </p:cNvPr>
          <p:cNvSpPr txBox="1"/>
          <p:nvPr/>
        </p:nvSpPr>
        <p:spPr>
          <a:xfrm>
            <a:off x="6206836" y="2770909"/>
            <a:ext cx="55972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"Choque" entre o que é visto na faculdade de medicina e a realidade da residência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D95D62-68CF-A070-F30F-F5007324A7F7}"/>
              </a:ext>
            </a:extLst>
          </p:cNvPr>
          <p:cNvSpPr txBox="1"/>
          <p:nvPr/>
        </p:nvSpPr>
        <p:spPr>
          <a:xfrm>
            <a:off x="6206836" y="3754581"/>
            <a:ext cx="49322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O fato de se depararem com uma especialidade intelectualmente complexa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0FB60B-E298-2BDD-CB6B-88E98CEC1497}"/>
              </a:ext>
            </a:extLst>
          </p:cNvPr>
          <p:cNvSpPr txBox="1"/>
          <p:nvPr/>
        </p:nvSpPr>
        <p:spPr>
          <a:xfrm>
            <a:off x="6179127" y="4918363"/>
            <a:ext cx="52924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Infraestrutura precária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A73E790-49EE-AE6C-4EDA-77E27A02EF96}"/>
              </a:ext>
            </a:extLst>
          </p:cNvPr>
          <p:cNvSpPr txBox="1"/>
          <p:nvPr/>
        </p:nvSpPr>
        <p:spPr>
          <a:xfrm>
            <a:off x="5514109" y="5652655"/>
            <a:ext cx="644236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Calibri"/>
                <a:ea typeface="Calibri"/>
                <a:cs typeface="Calibri"/>
              </a:rPr>
              <a:t>Gráfico 6) Porcentagem de respostas da pergunta: ”Qual dessas opções você acredita ser a principal causa da desistência dos residentes de patologia durante a realização do programa de residência médica?”</a:t>
            </a:r>
            <a:endParaRPr lang="pt-BR" sz="1400">
              <a:latin typeface="Calibri"/>
              <a:ea typeface="Calibri"/>
              <a:cs typeface="Calibri"/>
            </a:endParaRPr>
          </a:p>
          <a:p>
            <a:r>
              <a:rPr lang="pt-BR" sz="1400" dirty="0">
                <a:latin typeface="Calibri"/>
                <a:ea typeface="Calibri"/>
                <a:cs typeface="Calibri"/>
              </a:rPr>
              <a:t>Produção do autor</a:t>
            </a:r>
          </a:p>
        </p:txBody>
      </p:sp>
    </p:spTree>
    <p:extLst>
      <p:ext uri="{BB962C8B-B14F-4D97-AF65-F5344CB8AC3E}">
        <p14:creationId xmlns:p14="http://schemas.microsoft.com/office/powerpoint/2010/main" val="422371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1D041-894A-BAAE-4EAA-F7FB470B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8" y="6353"/>
            <a:ext cx="10449784" cy="767165"/>
          </a:xfrm>
        </p:spPr>
        <p:txBody>
          <a:bodyPr/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Conclusão</a:t>
            </a:r>
          </a:p>
        </p:txBody>
      </p:sp>
      <p:graphicFrame>
        <p:nvGraphicFramePr>
          <p:cNvPr id="14" name="Espaço Reservado para Conteúdo 13">
            <a:extLst>
              <a:ext uri="{FF2B5EF4-FFF2-40B4-BE49-F238E27FC236}">
                <a16:creationId xmlns:a16="http://schemas.microsoft.com/office/drawing/2014/main" id="{3D53E34A-A766-BB53-F8AA-BC3A9719B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80102"/>
              </p:ext>
            </p:extLst>
          </p:nvPr>
        </p:nvGraphicFramePr>
        <p:xfrm>
          <a:off x="1584469" y="397885"/>
          <a:ext cx="8973994" cy="614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E60E3F-7313-FBDB-BDEA-391DC751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BB6E-F23D-4CAD-9CE5-8C269D5F67B2}" type="datetime1">
              <a:t>30/05/2024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D8004E-7AE8-55C5-A86C-1409103D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FA7F89-2616-1B3E-2D1F-36A45DF2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7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990AE-4C06-8014-BE84-CBE097B0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9" y="144899"/>
            <a:ext cx="10449784" cy="476219"/>
          </a:xfrm>
        </p:spPr>
        <p:txBody>
          <a:bodyPr>
            <a:normAutofit fontScale="90000"/>
          </a:bodyPr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AADCF-5AD4-4FEB-EEF5-BCC08362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15" y="827948"/>
            <a:ext cx="5539769" cy="39038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t-BR" dirty="0">
              <a:latin typeface="Aptos"/>
              <a:ea typeface="Calibri"/>
              <a:cs typeface="Calibri"/>
            </a:endParaRPr>
          </a:p>
          <a:p>
            <a:r>
              <a:rPr lang="pt-BR" dirty="0">
                <a:latin typeface="Aptos"/>
                <a:ea typeface="Calibri"/>
                <a:cs typeface="Calibri"/>
              </a:rPr>
              <a:t>FILHO, GERALDO B. BOGLIOLO - PATOLOGIA. [GUANABARA KOOGAN, RIO DE JANEIRO]: GRUPO GEN, 2016.</a:t>
            </a:r>
            <a:br>
              <a:rPr lang="pt-BR" dirty="0">
                <a:latin typeface="Aptos"/>
                <a:ea typeface="Calibri"/>
                <a:cs typeface="Calibri"/>
              </a:rPr>
            </a:br>
            <a:endParaRPr lang="pt-BR" dirty="0">
              <a:latin typeface="Aptos"/>
              <a:ea typeface="Calibri"/>
              <a:cs typeface="Calibri"/>
            </a:endParaRPr>
          </a:p>
          <a:p>
            <a:r>
              <a:rPr lang="pt-BR" dirty="0">
                <a:solidFill>
                  <a:srgbClr val="202124"/>
                </a:solidFill>
                <a:latin typeface="Aptos"/>
                <a:ea typeface="Calibri"/>
                <a:cs typeface="Calibri"/>
              </a:rPr>
              <a:t>INSTITUTO NACIONAL DE CÂNCER JOSÉ ALENCAR GOMES DA SILVA. ESTIMATIVA 2023: INCIDÊNCIA DO CÂNCER NO BRASIL. RIO DE JANEIRO: </a:t>
            </a:r>
            <a:r>
              <a:rPr lang="pt-BR" b="1" dirty="0">
                <a:solidFill>
                  <a:srgbClr val="202124"/>
                </a:solidFill>
                <a:latin typeface="Aptos"/>
                <a:ea typeface="Calibri"/>
                <a:cs typeface="Calibri"/>
              </a:rPr>
              <a:t>INCA</a:t>
            </a:r>
            <a:r>
              <a:rPr lang="pt-BR" dirty="0">
                <a:solidFill>
                  <a:srgbClr val="202124"/>
                </a:solidFill>
                <a:latin typeface="Aptos"/>
                <a:ea typeface="Calibri"/>
                <a:cs typeface="Calibri"/>
              </a:rPr>
              <a:t>, </a:t>
            </a:r>
            <a:r>
              <a:rPr lang="pt-BR" b="1" dirty="0">
                <a:solidFill>
                  <a:srgbClr val="202124"/>
                </a:solidFill>
                <a:latin typeface="Aptos"/>
                <a:ea typeface="Calibri"/>
                <a:cs typeface="Calibri"/>
              </a:rPr>
              <a:t>2022</a:t>
            </a:r>
            <a:endParaRPr lang="pt-BR" dirty="0">
              <a:solidFill>
                <a:srgbClr val="202124"/>
              </a:solidFill>
              <a:latin typeface="Aptos"/>
              <a:ea typeface="Calibri"/>
              <a:cs typeface="Calibri"/>
            </a:endParaRPr>
          </a:p>
          <a:p>
            <a:endParaRPr lang="pt-BR" dirty="0">
              <a:solidFill>
                <a:srgbClr val="202124"/>
              </a:solidFill>
              <a:latin typeface="Aptos"/>
              <a:ea typeface="Calibri"/>
              <a:cs typeface="Calibri"/>
            </a:endParaRPr>
          </a:p>
          <a:p>
            <a:r>
              <a:rPr lang="pt-BR" dirty="0">
                <a:latin typeface="Aptos"/>
                <a:ea typeface="+mn-lt"/>
                <a:cs typeface="+mn-lt"/>
              </a:rPr>
              <a:t>SCHEFFER, M. et al. Demografia Médica no Brasil 2023. São Paulo, SP: FMUSP, AMB, 2023. 344 p. ISBN: 978-65-00-60986-8. </a:t>
            </a:r>
          </a:p>
          <a:p>
            <a:endParaRPr lang="pt-BR" dirty="0">
              <a:latin typeface="Aptos"/>
              <a:ea typeface="Calibri"/>
              <a:cs typeface="Calibri"/>
            </a:endParaRPr>
          </a:p>
          <a:p>
            <a:r>
              <a:rPr lang="pt-BR" dirty="0">
                <a:latin typeface="Aptos"/>
                <a:ea typeface="Calibri"/>
                <a:cs typeface="Calibri"/>
              </a:rPr>
              <a:t>SOCIEDADE BRASILEIRA DE PATOLOGIA. NOTÍCIAS: PATOLOGISTA, O PROFISSIONAL DOS BASTIDORES DA MEDICINA. SÃO PAULO: SPB 2019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F681BD-32BF-6B74-B4AA-496BEFE3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07B7-717C-457B-9F5A-CBED09FD5BE6}" type="datetime1">
              <a:t>30/05/2024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912534-0556-DCED-BF7F-8C78957D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E3A413-D653-F1C6-CDE0-4A021532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16</a:t>
            </a:fld>
            <a:endParaRPr lang="en-US" dirty="0"/>
          </a:p>
        </p:txBody>
      </p:sp>
      <p:pic>
        <p:nvPicPr>
          <p:cNvPr id="7" name="Imagem 6" descr="Uma imagem contendo homem, edifício, andando de, em pé&#10;&#10;Descrição gerada automaticamente">
            <a:extLst>
              <a:ext uri="{FF2B5EF4-FFF2-40B4-BE49-F238E27FC236}">
                <a16:creationId xmlns:a16="http://schemas.microsoft.com/office/drawing/2014/main" id="{4EB23DD0-44EB-C762-BEEC-8F37A312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58" y="149524"/>
            <a:ext cx="4869338" cy="65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3F4E41-64DB-A9B6-FEA5-C692CEF2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E727-A16D-4F0A-A07D-B7E449EF289A}" type="datetime1">
              <a:t>30/05/2024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56BB4F-B8BC-4F90-DBDE-F914FC48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6356AC-7B12-F34C-EA6D-FBBA7A4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17</a:t>
            </a:fld>
            <a:endParaRPr lang="en-US" dirty="0"/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673E20F-EDB1-90A9-24F5-24209D3D0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8" y="2875"/>
            <a:ext cx="12206197" cy="68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8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CDB9AA-19E0-31A9-951C-AA2BCC05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84F3-486E-4530-B729-D583690713A4}" type="datetime1">
              <a:t>30/05/2024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F53B31-3AC2-7482-4C07-993310FF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CF6308-6D77-3829-C389-76B96DD1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2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F6A407-0748-B37D-90CA-8040389B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" y="2876"/>
            <a:ext cx="12187146" cy="68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3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07D950-596F-E146-BB0E-B73B4331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2" y="376547"/>
            <a:ext cx="4250313" cy="20625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333333"/>
                </a:solidFill>
                <a:latin typeface="Aptos"/>
              </a:rPr>
              <a:t>Quais as </a:t>
            </a:r>
            <a:r>
              <a:rPr lang="en-US" sz="1800" b="1" err="1">
                <a:solidFill>
                  <a:srgbClr val="333333"/>
                </a:solidFill>
                <a:latin typeface="Aptos"/>
              </a:rPr>
              <a:t>áreas</a:t>
            </a:r>
            <a:r>
              <a:rPr lang="en-US" sz="1800" b="1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800" b="1" err="1">
                <a:solidFill>
                  <a:srgbClr val="333333"/>
                </a:solidFill>
                <a:latin typeface="Aptos"/>
              </a:rPr>
              <a:t>médicas</a:t>
            </a:r>
            <a:r>
              <a:rPr lang="en-US" sz="1800" b="1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800" b="1" err="1">
                <a:solidFill>
                  <a:srgbClr val="333333"/>
                </a:solidFill>
                <a:latin typeface="Aptos"/>
              </a:rPr>
              <a:t>prioritárias</a:t>
            </a:r>
            <a:r>
              <a:rPr lang="en-US" sz="1800" b="1" dirty="0">
                <a:solidFill>
                  <a:srgbClr val="333333"/>
                </a:solidFill>
                <a:latin typeface="Aptos"/>
              </a:rPr>
              <a:t>?</a:t>
            </a:r>
            <a:endParaRPr lang="pt-BR" sz="1800">
              <a:latin typeface="Aptos"/>
            </a:endParaRPr>
          </a:p>
          <a:p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A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Portaria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Conjunta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n.º 3/2013, do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Ministério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da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Saúde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,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definiu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a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relação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das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especialidades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médicas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que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fazem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jus à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extensão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da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carência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junto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ao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financiamento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estudantil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. São </a:t>
            </a:r>
            <a:r>
              <a:rPr lang="en-US" sz="1800" err="1">
                <a:solidFill>
                  <a:srgbClr val="333333"/>
                </a:solidFill>
                <a:latin typeface="Aptos"/>
                <a:ea typeface="+mj-lt"/>
                <a:cs typeface="+mj-lt"/>
              </a:rPr>
              <a:t>elas</a:t>
            </a:r>
            <a:r>
              <a:rPr lang="en-US" sz="1800" dirty="0">
                <a:solidFill>
                  <a:srgbClr val="333333"/>
                </a:solidFill>
                <a:latin typeface="Aptos"/>
                <a:ea typeface="+mj-lt"/>
                <a:cs typeface="+mj-lt"/>
              </a:rPr>
              <a:t>:</a:t>
            </a:r>
            <a:endParaRPr lang="en-US" sz="1800">
              <a:latin typeface="Aptos"/>
            </a:endParaRPr>
          </a:p>
          <a:p>
            <a:endParaRPr lang="en-US" dirty="0"/>
          </a:p>
        </p:txBody>
      </p:sp>
      <p:pic>
        <p:nvPicPr>
          <p:cNvPr id="5" name="Imagem 4" descr="Uma imagem contendo pessoa, edifício, mulher, homem&#10;&#10;Descrição gerada automaticamente">
            <a:extLst>
              <a:ext uri="{FF2B5EF4-FFF2-40B4-BE49-F238E27FC236}">
                <a16:creationId xmlns:a16="http://schemas.microsoft.com/office/drawing/2014/main" id="{2651D584-A4B2-29B7-172F-DCD2F07A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0" r="6551" b="2"/>
          <a:stretch/>
        </p:blipFill>
        <p:spPr>
          <a:xfrm>
            <a:off x="5044710" y="376546"/>
            <a:ext cx="6900149" cy="5973333"/>
          </a:xfrm>
          <a:prstGeom prst="rect">
            <a:avLst/>
          </a:prstGeom>
          <a:noFill/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64C1F67-B9BC-10BE-6780-F1BB1805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78169D-1C63-41B8-9A2B-E7CFA3F3D5CF}" type="datetime1">
              <a:pPr>
                <a:spcAft>
                  <a:spcPts val="600"/>
                </a:spcAft>
              </a:pPr>
              <a:t>30/05/2024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C0755F3-2389-8135-786D-EF39AB4E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58A4BF-E2EC-AC3C-4D76-9A53F4E0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4DE196-8A13-4FF7-A07E-102851959EAB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0EBD9CB-D5C7-B8A5-19A6-A6547D3F5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1" y="2216793"/>
            <a:ext cx="3958102" cy="4495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CD7F4D-CFAC-39BA-063D-860D6437AAE5}"/>
              </a:ext>
            </a:extLst>
          </p:cNvPr>
          <p:cNvSpPr txBox="1"/>
          <p:nvPr/>
        </p:nvSpPr>
        <p:spPr>
          <a:xfrm>
            <a:off x="5098473" y="6400800"/>
            <a:ext cx="68302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Calibri"/>
                <a:ea typeface="Calibri"/>
                <a:cs typeface="Calibri"/>
              </a:rPr>
              <a:t>Figura 1) A morte de Sócrates -</a:t>
            </a:r>
            <a:r>
              <a:rPr lang="pt-BR" sz="1400" dirty="0">
                <a:latin typeface="Calibri"/>
                <a:ea typeface="+mn-lt"/>
                <a:cs typeface="+mn-lt"/>
              </a:rPr>
              <a:t>Jacques-Louis David - 1787</a:t>
            </a:r>
            <a:endParaRPr lang="pt-B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4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6E3B3-3712-074B-D679-1F30D499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4045"/>
            <a:ext cx="10449784" cy="1265928"/>
          </a:xfrm>
        </p:spPr>
        <p:txBody>
          <a:bodyPr/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INTRODUÇÃO E OBJETIVOS: Surgimento de questionamentos e dados conflitantes na realidade da Medicina brasileira</a:t>
            </a:r>
          </a:p>
        </p:txBody>
      </p:sp>
      <p:pic>
        <p:nvPicPr>
          <p:cNvPr id="7" name="Espaço Reservado para Conteúdo 6" descr="Tabela&#10;&#10;Descrição gerada automaticamente">
            <a:extLst>
              <a:ext uri="{FF2B5EF4-FFF2-40B4-BE49-F238E27FC236}">
                <a16:creationId xmlns:a16="http://schemas.microsoft.com/office/drawing/2014/main" id="{4F7BFDC4-17F8-8011-105C-9405645F9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539" y="1271859"/>
            <a:ext cx="8736039" cy="4708951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F017CD-008A-C2F0-73C1-9954B7FD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2B46-022A-4059-8E20-5E6A8833B2D2}" type="datetime1">
              <a:t>30/05/2024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AA2644-9637-CD1B-9CC8-5F8D0E68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423CD5-73C7-3A03-8016-8ECD08AC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4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16E11D-A403-F7BB-FE66-E8E2EFED858E}"/>
              </a:ext>
            </a:extLst>
          </p:cNvPr>
          <p:cNvSpPr txBox="1"/>
          <p:nvPr/>
        </p:nvSpPr>
        <p:spPr>
          <a:xfrm>
            <a:off x="1510145" y="6026727"/>
            <a:ext cx="85621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Calibri"/>
                <a:ea typeface="Calibri"/>
                <a:cs typeface="Calibri"/>
              </a:rPr>
              <a:t>Tabela 1: Relação do número de médicos no Brasil entre 1980 e 2023. Fonte: Scheffer M. et.al. Demografia Médica no Brasil 2023</a:t>
            </a:r>
          </a:p>
        </p:txBody>
      </p:sp>
    </p:spTree>
    <p:extLst>
      <p:ext uri="{BB962C8B-B14F-4D97-AF65-F5344CB8AC3E}">
        <p14:creationId xmlns:p14="http://schemas.microsoft.com/office/powerpoint/2010/main" val="11430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6E3B3-3712-074B-D679-1F30D499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4045"/>
            <a:ext cx="10449784" cy="1265928"/>
          </a:xfrm>
        </p:spPr>
        <p:txBody>
          <a:bodyPr/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Surgimento de questionamentos e dados conflitantes na realidade da Medicina brasileira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F017CD-008A-C2F0-73C1-9954B7FD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2B46-022A-4059-8E20-5E6A8833B2D2}" type="datetime1">
              <a:t>30/05/2024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AA2644-9637-CD1B-9CC8-5F8D0E68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423CD5-73C7-3A03-8016-8ECD08AC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5</a:t>
            </a:fld>
            <a:endParaRPr lang="en-US" dirty="0"/>
          </a:p>
        </p:txBody>
      </p:sp>
      <p:pic>
        <p:nvPicPr>
          <p:cNvPr id="9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24B64B2F-8746-4936-E8DB-CEBEC9E6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42" y="1276889"/>
            <a:ext cx="7034662" cy="49008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EB36CCF-BAD2-44E4-4B18-AAAB24B138D6}"/>
              </a:ext>
            </a:extLst>
          </p:cNvPr>
          <p:cNvSpPr txBox="1"/>
          <p:nvPr/>
        </p:nvSpPr>
        <p:spPr>
          <a:xfrm>
            <a:off x="2202872" y="6289963"/>
            <a:ext cx="70104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Calibri"/>
                <a:ea typeface="Calibri"/>
                <a:cs typeface="Calibri"/>
              </a:rPr>
              <a:t>Gráfico 1) Evolução do número de médicos residentes no primeiro ano de Residência médica de 2018 a 2021. Fonte: Scheffer M. et.al. Demografia Médica no Brasil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50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6E3B3-3712-074B-D679-1F30D499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08" y="4045"/>
            <a:ext cx="10449784" cy="1265928"/>
          </a:xfrm>
        </p:spPr>
        <p:txBody>
          <a:bodyPr/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Surgimento de questionamentos e dados conflitantes na realidade da Medicina brasileira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F017CD-008A-C2F0-73C1-9954B7FD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2B46-022A-4059-8E20-5E6A8833B2D2}" type="datetime1">
              <a:t>30/05/2024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AA2644-9637-CD1B-9CC8-5F8D0E68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423CD5-73C7-3A03-8016-8ECD08AC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6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180C56-AFDF-19CB-2135-542AAB047C35}"/>
              </a:ext>
            </a:extLst>
          </p:cNvPr>
          <p:cNvSpPr txBox="1"/>
          <p:nvPr/>
        </p:nvSpPr>
        <p:spPr>
          <a:xfrm>
            <a:off x="1399309" y="6123709"/>
            <a:ext cx="85621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Calibri"/>
                <a:ea typeface="Calibri"/>
                <a:cs typeface="Calibri"/>
              </a:rPr>
              <a:t>Tabela 2: Quantidade de ingressos no primeiro ano de residência médica e suas respectivas especialidades, associado às taxas de crescimento proporcionais. Fonte: Scheffer M. et.al. Demografia Médica no Brasil 2023</a:t>
            </a:r>
          </a:p>
        </p:txBody>
      </p:sp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55397ACA-1E16-5553-CCE8-E2199DFD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35" y="1272841"/>
            <a:ext cx="8397540" cy="48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5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A04F950-AAEF-2054-4800-418003C2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-4619"/>
            <a:ext cx="5442712" cy="993638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Calibri"/>
                <a:ea typeface="Calibri"/>
                <a:cs typeface="Calibri"/>
              </a:rPr>
              <a:t>O SURGIMENTO DO PROBLEMA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Espaço Reservado para Conteúdo 7" descr="Gráfico, Gráfico de pizza&#10;&#10;Descrição gerada automaticamente">
            <a:extLst>
              <a:ext uri="{FF2B5EF4-FFF2-40B4-BE49-F238E27FC236}">
                <a16:creationId xmlns:a16="http://schemas.microsoft.com/office/drawing/2014/main" id="{77526575-7FF5-E2E4-05D4-0906709A08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4663208" y="487945"/>
            <a:ext cx="7530379" cy="5051413"/>
          </a:xfrm>
          <a:noFill/>
        </p:spPr>
      </p:pic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6CEE5B-AB95-B253-9AB1-D38401D9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B9053A-026E-455B-A62F-8FE74FE829A7}" type="datetime1">
              <a:pPr>
                <a:spcAft>
                  <a:spcPts val="600"/>
                </a:spcAft>
              </a:pPr>
              <a:t>30/05/2024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6A71AC-3515-BE4F-F907-7274B481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286AEB-148E-77AC-9215-635F45F8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4DE196-8A13-4FF7-A07E-102851959EAB}" type="slidenum">
              <a:rPr lang="en-US" dirty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56C755-38D9-0F0C-B023-35CDD4DCEA5D}"/>
              </a:ext>
            </a:extLst>
          </p:cNvPr>
          <p:cNvSpPr txBox="1"/>
          <p:nvPr/>
        </p:nvSpPr>
        <p:spPr>
          <a:xfrm>
            <a:off x="5943600" y="5551054"/>
            <a:ext cx="53201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Calibri"/>
                <a:ea typeface="Calibri"/>
                <a:cs typeface="Calibri"/>
              </a:rPr>
              <a:t>Gráfico 2) Comparação entre a proporção do total de médicos no Brasil (incluindo médicos generalistas e especialistas) e o número de médicos especialistas em patologia Fonte: produção do próprio autor baseado nos dados de DMB 2020.pmd (usp.br) </a:t>
            </a:r>
            <a:endParaRPr lang="pt-BR" sz="1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92AB08-6E8C-F850-5E5A-FAE52FCFC25F}"/>
              </a:ext>
            </a:extLst>
          </p:cNvPr>
          <p:cNvSpPr txBox="1"/>
          <p:nvPr/>
        </p:nvSpPr>
        <p:spPr>
          <a:xfrm>
            <a:off x="88900" y="571500"/>
            <a:ext cx="5194300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</a:rPr>
              <a:t>Quase 570 mil médicos no Brasil</a:t>
            </a:r>
          </a:p>
          <a:p>
            <a:pPr marL="285750" indent="-285750">
              <a:buFont typeface="Arial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</a:rPr>
              <a:t>Prospecção de aumento de médicos</a:t>
            </a:r>
          </a:p>
          <a:p>
            <a:pPr marL="285750" indent="-285750">
              <a:buFont typeface="Arial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</a:rPr>
              <a:t>3824 Patologistas</a:t>
            </a:r>
          </a:p>
          <a:p>
            <a:pPr marL="285750" indent="-285750">
              <a:buFont typeface="Arial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</a:rPr>
              <a:t>Queda global da procura pela residência médica como pós-graduação médica</a:t>
            </a:r>
          </a:p>
          <a:p>
            <a:pPr marL="285750" indent="-285750">
              <a:buFont typeface="Arial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</a:rPr>
              <a:t>Queda da procura da patologia como especialidade médica</a:t>
            </a:r>
          </a:p>
        </p:txBody>
      </p:sp>
    </p:spTree>
    <p:extLst>
      <p:ext uri="{BB962C8B-B14F-4D97-AF65-F5344CB8AC3E}">
        <p14:creationId xmlns:p14="http://schemas.microsoft.com/office/powerpoint/2010/main" val="337030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3A224-E12D-38B9-0A1B-3117FA68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8" y="6353"/>
            <a:ext cx="10449784" cy="614765"/>
          </a:xfrm>
        </p:spPr>
        <p:txBody>
          <a:bodyPr/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Provocações: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E4F0A26-2097-F3E4-B395-7DB8343AB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142987"/>
              </p:ext>
            </p:extLst>
          </p:nvPr>
        </p:nvGraphicFramePr>
        <p:xfrm>
          <a:off x="1141125" y="882795"/>
          <a:ext cx="8849301" cy="566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201C00-6188-CB1D-38C1-05C306D5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6E0-D769-4200-BB14-AFEE80796FD7}" type="datetime1">
              <a:t>30/05/2024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FC83E-347A-89CF-C48F-4079F1B3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B87884-731D-3683-D167-FBF820D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DCB9D-8F3C-379D-852C-D0455E5B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8" y="6354"/>
            <a:ext cx="10449784" cy="878001"/>
          </a:xfrm>
        </p:spPr>
        <p:txBody>
          <a:bodyPr/>
          <a:lstStyle/>
          <a:p>
            <a:r>
              <a:rPr lang="pt-BR" b="1" u="sng" dirty="0">
                <a:latin typeface="Calibri"/>
                <a:ea typeface="Calibri"/>
                <a:cs typeface="Calibri"/>
              </a:rPr>
              <a:t>MATERIAL E MÉTODOS: Tentando obter algumas respostas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3ECD0C-F9F0-1687-A726-B3866A57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33" y="897220"/>
            <a:ext cx="11550811" cy="5815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Pesquisa, via questionário online, com graduandos de medicina e médicos patologistas e residentes, no intuito de compreender os dois polos determinísticos da especialidade: o futuro e o presente. </a:t>
            </a: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Realizadas algumas perguntas abertas (exemplo: "Qual especialidade você pensa em realizar?") e fechadas (exemplo: "Você escolheria a patologia como especialidade, se...")</a:t>
            </a: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Período de realização entre fevereiro de 2023 a julho de 2023, com 150 graduandos de medicina; 150 residentes e 150 médicos patologistas.</a:t>
            </a: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Avaliados os dados estatísticos, comparados e colocados em tabelas de porcentagens.</a:t>
            </a: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1411D9-31B6-EE67-6776-02E33032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38-3FB5-4F17-AA29-420B2390C6F4}" type="datetime1">
              <a:t>30/05/2024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F106B7-0917-F102-9AC2-9655DE71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B8C20-3F2D-70C6-AAD0-E246C8F1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20378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BohoVogueVTI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BohoVogueVTI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BohoVogu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587E0025-A466-4551-A341-1A9F570FDF06}" vid="{F615CBBD-D1BB-4663-887F-92A47C7C6ABA}"/>
    </a:ext>
  </a:extLst>
</a:theme>
</file>

<file path=ppt/theme/theme2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0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1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3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4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5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6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7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8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9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Props1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BohoVogueVTI</vt:lpstr>
      <vt:lpstr>Congresso de Patologia</vt:lpstr>
      <vt:lpstr>APOLOGIA À PATOLOGIA: UMA BREVE PESQUISA SOBRE O PRESENTE E O FUTURO DOS MÉDICOS PATOLOGISTAS NO BRASIL</vt:lpstr>
      <vt:lpstr>Apresentação do PowerPoint</vt:lpstr>
      <vt:lpstr>Quais as áreas médicas prioritárias? A Portaria Conjunta n.º 3/2013, do Ministério da Saúde, definiu a relação das especialidades médicas que fazem jus à extensão da carência junto ao financiamento estudantil. São elas: </vt:lpstr>
      <vt:lpstr>INTRODUÇÃO E OBJETIVOS: Surgimento de questionamentos e dados conflitantes na realidade da Medicina brasileira</vt:lpstr>
      <vt:lpstr>Surgimento de questionamentos e dados conflitantes na realidade da Medicina brasileira</vt:lpstr>
      <vt:lpstr>Surgimento de questionamentos e dados conflitantes na realidade da Medicina brasileira</vt:lpstr>
      <vt:lpstr>O SURGIMENTO DO PROBLEMA   </vt:lpstr>
      <vt:lpstr>Provocações:</vt:lpstr>
      <vt:lpstr>MATERIAL E MÉTODOS: Tentando obter algumas respostas</vt:lpstr>
      <vt:lpstr>RESULTADOS/DISCUSSÃO:  Graduandos do curso de medicina:</vt:lpstr>
      <vt:lpstr>Graduandos do curso de medicina: Pergunta: Qual o motivo pelo qual você não faria patologia?</vt:lpstr>
      <vt:lpstr>Graduandos do curso de medicina: "Você escolheria a patologia como especialidade médica se..."</vt:lpstr>
      <vt:lpstr>Patologistas e Residentes de patologia: "O que te fez escolher a patologia como residência médica?"</vt:lpstr>
      <vt:lpstr>Patologistas e residentes: Qual destas opções você acredita ser a principal causa da desistência dos residentes de patologia durante a realização do programa de residência médica?</vt:lpstr>
      <vt:lpstr>Conclusão</vt:lpstr>
      <vt:lpstr>REFERÊNCIAS BIBLIOGRÁFICAS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733</cp:revision>
  <dcterms:created xsi:type="dcterms:W3CDTF">2024-05-12T16:37:57Z</dcterms:created>
  <dcterms:modified xsi:type="dcterms:W3CDTF">2024-05-30T10:58:05Z</dcterms:modified>
</cp:coreProperties>
</file>